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2" r:id="rId1"/>
  </p:sldMasterIdLst>
  <p:notesMasterIdLst>
    <p:notesMasterId r:id="rId3"/>
  </p:notesMasterIdLst>
  <p:handoutMasterIdLst>
    <p:handoutMasterId r:id="rId4"/>
  </p:handoutMasterIdLst>
  <p:sldIdLst>
    <p:sldId id="1940" r:id="rId2"/>
  </p:sldIdLst>
  <p:sldSz cx="12192000" cy="6858000"/>
  <p:notesSz cx="6881813"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12" userDrawn="1">
          <p15:clr>
            <a:srgbClr val="A4A3A4"/>
          </p15:clr>
        </p15:guide>
        <p15:guide id="2" pos="3843"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8"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D407453-F421-697E-314F-71F6B863C7A3}" name="Bachand, George D" initials="BGD" userId="S::gdbacha@sandia.gov::3c7ec09e-f496-4698-a3ca-81639d651b9d" providerId="AD"/>
  <p188:author id="{E503B791-8B45-4171-EB2B-B05E13B27C35}" name="Brady, Nathan Gallagher" initials="BNG" userId="S::ngbrady@sandia.gov::63bb50dc-3b74-4a86-b586-516b2900344a"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0" name="carruju" initials="" lastIdx="3" clrIdx="0"/>
  <p:cmAuthor id="7" name="Office of Science" initials="SC" lastIdx="1" clrIdx="7">
    <p:extLst>
      <p:ext uri="{19B8F6BF-5375-455C-9EA6-DF929625EA0E}">
        <p15:presenceInfo xmlns:p15="http://schemas.microsoft.com/office/powerpoint/2012/main" userId="Office of Science" providerId="None"/>
      </p:ext>
    </p:extLst>
  </p:cmAuthor>
  <p:cmAuthor id="1" name="OMB28" initials="OMB28" lastIdx="3" clrIdx="1"/>
  <p:cmAuthor id="8" name="BES" initials="HL" lastIdx="10" clrIdx="8">
    <p:extLst>
      <p:ext uri="{19B8F6BF-5375-455C-9EA6-DF929625EA0E}">
        <p15:presenceInfo xmlns:p15="http://schemas.microsoft.com/office/powerpoint/2012/main" userId="BES" providerId="None"/>
      </p:ext>
    </p:extLst>
  </p:cmAuthor>
  <p:cmAuthor id="2" name="Lisa Yost" initials="LY" lastIdx="1" clrIdx="2">
    <p:extLst>
      <p:ext uri="{19B8F6BF-5375-455C-9EA6-DF929625EA0E}">
        <p15:presenceInfo xmlns:p15="http://schemas.microsoft.com/office/powerpoint/2012/main" userId="Lisa Yost" providerId="None"/>
      </p:ext>
    </p:extLst>
  </p:cmAuthor>
  <p:cmAuthor id="9" name="hortlin" initials="h" lastIdx="4" clrIdx="9"/>
  <p:cmAuthor id="3" name="Pham, Sandra" initials="PS" lastIdx="47" clrIdx="3">
    <p:extLst>
      <p:ext uri="{19B8F6BF-5375-455C-9EA6-DF929625EA0E}">
        <p15:presenceInfo xmlns:p15="http://schemas.microsoft.com/office/powerpoint/2012/main" userId="Pham, Sandra" providerId="None"/>
      </p:ext>
    </p:extLst>
  </p:cmAuthor>
  <p:cmAuthor id="4" name="Sandra Pham" initials="LY" lastIdx="7" clrIdx="4">
    <p:extLst>
      <p:ext uri="{19B8F6BF-5375-455C-9EA6-DF929625EA0E}">
        <p15:presenceInfo xmlns:p15="http://schemas.microsoft.com/office/powerpoint/2012/main" userId="Sandra Pham" providerId="None"/>
      </p:ext>
    </p:extLst>
  </p:cmAuthor>
  <p:cmAuthor id="5" name="Klausing, Kathleen" initials="KK" lastIdx="1" clrIdx="5">
    <p:extLst>
      <p:ext uri="{19B8F6BF-5375-455C-9EA6-DF929625EA0E}">
        <p15:presenceInfo xmlns:p15="http://schemas.microsoft.com/office/powerpoint/2012/main" userId="Klausing, Kathleen" providerId="None"/>
      </p:ext>
    </p:extLst>
  </p:cmAuthor>
  <p:cmAuthor id="6" name="Allen, Denise" initials="DA" lastIdx="1" clrIdx="6">
    <p:extLst>
      <p:ext uri="{19B8F6BF-5375-455C-9EA6-DF929625EA0E}">
        <p15:presenceInfo xmlns:p15="http://schemas.microsoft.com/office/powerpoint/2012/main" userId="Allen, Denis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6600"/>
    <a:srgbClr val="0F6636"/>
    <a:srgbClr val="106636"/>
    <a:srgbClr val="000000"/>
    <a:srgbClr val="0000FF"/>
    <a:srgbClr val="F2F2F2"/>
    <a:srgbClr val="5AE838"/>
    <a:srgbClr val="9966FF"/>
    <a:srgbClr val="0099FF"/>
    <a:srgbClr val="33CCFF"/>
  </p:clrMru>
  <p:extLst>
    <p:ext uri="{E76CE94A-603C-4142-B9EB-6D1370010A27}">
      <p14:discardImageEditData xmlns:p14="http://schemas.microsoft.com/office/powerpoint/2010/main" val="1"/>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837" autoAdjust="0"/>
    <p:restoredTop sz="62593" autoAdjust="0"/>
  </p:normalViewPr>
  <p:slideViewPr>
    <p:cSldViewPr snapToGrid="0">
      <p:cViewPr varScale="1">
        <p:scale>
          <a:sx n="101" d="100"/>
          <a:sy n="101" d="100"/>
        </p:scale>
        <p:origin x="3174" y="168"/>
      </p:cViewPr>
      <p:guideLst>
        <p:guide orient="horz" pos="312"/>
        <p:guide pos="3843"/>
      </p:guideLst>
    </p:cSldViewPr>
  </p:slideViewPr>
  <p:outlineViewPr>
    <p:cViewPr>
      <p:scale>
        <a:sx n="33" d="100"/>
        <a:sy n="33" d="100"/>
      </p:scale>
      <p:origin x="0" y="-20126"/>
    </p:cViewPr>
  </p:outlineViewPr>
  <p:notesTextViewPr>
    <p:cViewPr>
      <p:scale>
        <a:sx n="144" d="100"/>
        <a:sy n="144" d="100"/>
      </p:scale>
      <p:origin x="0" y="-2160"/>
    </p:cViewPr>
  </p:notesTextViewPr>
  <p:sorterViewPr>
    <p:cViewPr>
      <p:scale>
        <a:sx n="60" d="100"/>
        <a:sy n="60" d="100"/>
      </p:scale>
      <p:origin x="0" y="-6096"/>
    </p:cViewPr>
  </p:sorterViewPr>
  <p:notesViewPr>
    <p:cSldViewPr snapToGrid="0" showGuides="1">
      <p:cViewPr>
        <p:scale>
          <a:sx n="110" d="100"/>
          <a:sy n="110" d="100"/>
        </p:scale>
        <p:origin x="172" y="-1980"/>
      </p:cViewPr>
      <p:guideLst>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10" Type="http://schemas.microsoft.com/office/2018/10/relationships/authors" Targe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1"/>
            <a:ext cx="2982380" cy="464900"/>
          </a:xfrm>
          <a:prstGeom prst="rect">
            <a:avLst/>
          </a:prstGeom>
        </p:spPr>
        <p:txBody>
          <a:bodyPr vert="horz" lIns="91847" tIns="45921" rIns="91847" bIns="45921" rtlCol="0"/>
          <a:lstStyle>
            <a:lvl1pPr algn="l">
              <a:defRPr sz="1200"/>
            </a:lvl1pPr>
          </a:lstStyle>
          <a:p>
            <a:endParaRPr lang="en-US"/>
          </a:p>
        </p:txBody>
      </p:sp>
      <p:sp>
        <p:nvSpPr>
          <p:cNvPr id="3" name="Date Placeholder 2"/>
          <p:cNvSpPr>
            <a:spLocks noGrp="1"/>
          </p:cNvSpPr>
          <p:nvPr>
            <p:ph type="dt" sz="quarter" idx="1"/>
          </p:nvPr>
        </p:nvSpPr>
        <p:spPr>
          <a:xfrm>
            <a:off x="3897882" y="11"/>
            <a:ext cx="2982379" cy="464900"/>
          </a:xfrm>
          <a:prstGeom prst="rect">
            <a:avLst/>
          </a:prstGeom>
        </p:spPr>
        <p:txBody>
          <a:bodyPr vert="horz" lIns="91847" tIns="45921" rIns="91847" bIns="45921" rtlCol="0"/>
          <a:lstStyle>
            <a:lvl1pPr algn="r">
              <a:defRPr sz="1200"/>
            </a:lvl1pPr>
          </a:lstStyle>
          <a:p>
            <a:fld id="{B17554D1-967C-4C6D-9F2D-48B3C2720170}" type="datetimeFigureOut">
              <a:rPr lang="en-US" smtClean="0"/>
              <a:t>1/18/2024</a:t>
            </a:fld>
            <a:endParaRPr lang="en-US"/>
          </a:p>
        </p:txBody>
      </p:sp>
      <p:sp>
        <p:nvSpPr>
          <p:cNvPr id="4" name="Footer Placeholder 3"/>
          <p:cNvSpPr>
            <a:spLocks noGrp="1"/>
          </p:cNvSpPr>
          <p:nvPr>
            <p:ph type="ftr" sz="quarter" idx="2"/>
          </p:nvPr>
        </p:nvSpPr>
        <p:spPr>
          <a:xfrm>
            <a:off x="1" y="8829911"/>
            <a:ext cx="2982380" cy="464900"/>
          </a:xfrm>
          <a:prstGeom prst="rect">
            <a:avLst/>
          </a:prstGeom>
        </p:spPr>
        <p:txBody>
          <a:bodyPr vert="horz" lIns="91847" tIns="45921" rIns="91847" bIns="45921" rtlCol="0" anchor="b"/>
          <a:lstStyle>
            <a:lvl1pPr algn="l">
              <a:defRPr sz="1200"/>
            </a:lvl1pPr>
          </a:lstStyle>
          <a:p>
            <a:endParaRPr lang="en-US"/>
          </a:p>
        </p:txBody>
      </p:sp>
      <p:sp>
        <p:nvSpPr>
          <p:cNvPr id="5" name="Slide Number Placeholder 4"/>
          <p:cNvSpPr>
            <a:spLocks noGrp="1"/>
          </p:cNvSpPr>
          <p:nvPr>
            <p:ph type="sldNum" sz="quarter" idx="3"/>
          </p:nvPr>
        </p:nvSpPr>
        <p:spPr>
          <a:xfrm>
            <a:off x="3897882" y="8829911"/>
            <a:ext cx="2982379" cy="464900"/>
          </a:xfrm>
          <a:prstGeom prst="rect">
            <a:avLst/>
          </a:prstGeom>
        </p:spPr>
        <p:txBody>
          <a:bodyPr vert="horz" lIns="91847" tIns="45921" rIns="91847" bIns="45921" rtlCol="0" anchor="b"/>
          <a:lstStyle>
            <a:lvl1pPr algn="r">
              <a:defRPr sz="1200"/>
            </a:lvl1pPr>
          </a:lstStyle>
          <a:p>
            <a:fld id="{AA47E720-93EF-483D-84A7-F39F5B8DBC9A}" type="slidenum">
              <a:rPr lang="en-US" smtClean="0"/>
              <a:t>‹#›</a:t>
            </a:fld>
            <a:endParaRPr lang="en-US"/>
          </a:p>
        </p:txBody>
      </p:sp>
    </p:spTree>
    <p:extLst>
      <p:ext uri="{BB962C8B-B14F-4D97-AF65-F5344CB8AC3E}">
        <p14:creationId xmlns:p14="http://schemas.microsoft.com/office/powerpoint/2010/main" val="38397499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11"/>
            <a:ext cx="2981912" cy="464820"/>
          </a:xfrm>
          <a:prstGeom prst="rect">
            <a:avLst/>
          </a:prstGeom>
        </p:spPr>
        <p:txBody>
          <a:bodyPr vert="horz" lIns="92628" tIns="46311" rIns="92628" bIns="46311"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98353" y="11"/>
            <a:ext cx="2981912" cy="464820"/>
          </a:xfrm>
          <a:prstGeom prst="rect">
            <a:avLst/>
          </a:prstGeom>
        </p:spPr>
        <p:txBody>
          <a:bodyPr vert="horz" lIns="92628" tIns="46311" rIns="92628" bIns="46311" rtlCol="0"/>
          <a:lstStyle>
            <a:lvl1pPr algn="r" fontAlgn="auto">
              <a:spcBef>
                <a:spcPts val="0"/>
              </a:spcBef>
              <a:spcAft>
                <a:spcPts val="0"/>
              </a:spcAft>
              <a:defRPr sz="1200">
                <a:latin typeface="+mn-lt"/>
              </a:defRPr>
            </a:lvl1pPr>
          </a:lstStyle>
          <a:p>
            <a:pPr>
              <a:defRPr/>
            </a:pPr>
            <a:fld id="{36962A90-C2A2-4CDF-8D04-DA2BD430AAAB}" type="datetimeFigureOut">
              <a:rPr lang="en-US"/>
              <a:pPr>
                <a:defRPr/>
              </a:pPr>
              <a:t>1/18/2024</a:t>
            </a:fld>
            <a:endParaRPr lang="en-US"/>
          </a:p>
        </p:txBody>
      </p:sp>
      <p:sp>
        <p:nvSpPr>
          <p:cNvPr id="4" name="Slide Image Placeholder 3"/>
          <p:cNvSpPr>
            <a:spLocks noGrp="1" noRot="1" noChangeAspect="1"/>
          </p:cNvSpPr>
          <p:nvPr>
            <p:ph type="sldImg" idx="2"/>
          </p:nvPr>
        </p:nvSpPr>
        <p:spPr>
          <a:xfrm>
            <a:off x="344488" y="698500"/>
            <a:ext cx="6192837" cy="3484563"/>
          </a:xfrm>
          <a:prstGeom prst="rect">
            <a:avLst/>
          </a:prstGeom>
          <a:noFill/>
          <a:ln w="12700">
            <a:solidFill>
              <a:prstClr val="black"/>
            </a:solidFill>
          </a:ln>
        </p:spPr>
        <p:txBody>
          <a:bodyPr vert="horz" lIns="92628" tIns="46311" rIns="92628" bIns="46311" rtlCol="0" anchor="ctr"/>
          <a:lstStyle/>
          <a:p>
            <a:pPr lvl="0"/>
            <a:endParaRPr lang="en-US" noProof="0"/>
          </a:p>
        </p:txBody>
      </p:sp>
      <p:sp>
        <p:nvSpPr>
          <p:cNvPr id="5" name="Notes Placeholder 4"/>
          <p:cNvSpPr>
            <a:spLocks noGrp="1"/>
          </p:cNvSpPr>
          <p:nvPr>
            <p:ph type="body" sz="quarter" idx="3"/>
          </p:nvPr>
        </p:nvSpPr>
        <p:spPr>
          <a:xfrm>
            <a:off x="688503" y="4415791"/>
            <a:ext cx="5504827" cy="4183380"/>
          </a:xfrm>
          <a:prstGeom prst="rect">
            <a:avLst/>
          </a:prstGeom>
        </p:spPr>
        <p:txBody>
          <a:bodyPr vert="horz" lIns="92628" tIns="46311" rIns="92628" bIns="46311"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4" y="8829994"/>
            <a:ext cx="2981912" cy="464820"/>
          </a:xfrm>
          <a:prstGeom prst="rect">
            <a:avLst/>
          </a:prstGeom>
        </p:spPr>
        <p:txBody>
          <a:bodyPr vert="horz" lIns="92628" tIns="46311" rIns="92628" bIns="46311"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98353" y="8829994"/>
            <a:ext cx="2981912" cy="464820"/>
          </a:xfrm>
          <a:prstGeom prst="rect">
            <a:avLst/>
          </a:prstGeom>
        </p:spPr>
        <p:txBody>
          <a:bodyPr vert="horz" lIns="92628" tIns="46311" rIns="92628" bIns="46311" rtlCol="0" anchor="b"/>
          <a:lstStyle>
            <a:lvl1pPr algn="r" fontAlgn="auto">
              <a:spcBef>
                <a:spcPts val="0"/>
              </a:spcBef>
              <a:spcAft>
                <a:spcPts val="0"/>
              </a:spcAft>
              <a:defRPr sz="1200">
                <a:latin typeface="+mn-lt"/>
              </a:defRPr>
            </a:lvl1pPr>
          </a:lstStyle>
          <a:p>
            <a:pPr>
              <a:defRPr/>
            </a:pPr>
            <a:fld id="{F876D4B8-3D7E-42E7-AF06-6D9133F7F081}" type="slidenum">
              <a:rPr lang="en-US"/>
              <a:pPr>
                <a:defRPr/>
              </a:pPr>
              <a:t>‹#›</a:t>
            </a:fld>
            <a:endParaRPr lang="en-US"/>
          </a:p>
        </p:txBody>
      </p:sp>
    </p:spTree>
    <p:extLst>
      <p:ext uri="{BB962C8B-B14F-4D97-AF65-F5344CB8AC3E}">
        <p14:creationId xmlns:p14="http://schemas.microsoft.com/office/powerpoint/2010/main" val="10140265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marL="0" marR="0" lvl="0" indent="0" algn="l" rtl="0">
              <a:lnSpc>
                <a:spcPct val="80000"/>
              </a:lnSpc>
              <a:spcBef>
                <a:spcPts val="0"/>
              </a:spcBef>
              <a:spcAft>
                <a:spcPts val="0"/>
              </a:spcAft>
              <a:buClr>
                <a:srgbClr val="0D0D0D"/>
              </a:buClr>
              <a:buSzPts val="1020"/>
              <a:buFont typeface="Arial"/>
              <a:buNone/>
            </a:pPr>
            <a:r>
              <a:rPr lang="en-US" sz="1200" u="sng" dirty="0">
                <a:solidFill>
                  <a:srgbClr val="0D0D0D"/>
                </a:solidFill>
                <a:latin typeface="Arial"/>
                <a:ea typeface="Arial"/>
                <a:cs typeface="Arial"/>
                <a:sym typeface="Arial"/>
              </a:rPr>
              <a:t>HL Type (place “X” where appropriate):</a:t>
            </a:r>
            <a:r>
              <a:rPr lang="en-US" sz="1200" dirty="0">
                <a:solidFill>
                  <a:srgbClr val="0D0D0D"/>
                </a:solidFill>
                <a:latin typeface="Arial"/>
                <a:ea typeface="Arial"/>
                <a:cs typeface="Arial"/>
                <a:sym typeface="Arial"/>
              </a:rPr>
              <a:t> User___, Staff__, User &amp; </a:t>
            </a:r>
            <a:r>
              <a:rPr lang="en-US" sz="1200" dirty="0" err="1">
                <a:solidFill>
                  <a:srgbClr val="0D0D0D"/>
                </a:solidFill>
                <a:latin typeface="Arial"/>
                <a:ea typeface="Arial"/>
                <a:cs typeface="Arial"/>
                <a:sym typeface="Arial"/>
              </a:rPr>
              <a:t>Staff_X</a:t>
            </a:r>
            <a:r>
              <a:rPr lang="en-US" sz="1200" dirty="0">
                <a:solidFill>
                  <a:srgbClr val="0D0D0D"/>
                </a:solidFill>
                <a:latin typeface="Arial"/>
                <a:ea typeface="Arial"/>
                <a:cs typeface="Arial"/>
                <a:sym typeface="Arial"/>
              </a:rPr>
              <a:t>_</a:t>
            </a:r>
            <a:endParaRPr lang="en-US" dirty="0"/>
          </a:p>
          <a:p>
            <a:pPr marL="0" marR="0" lvl="0" indent="0" algn="l" rtl="0">
              <a:lnSpc>
                <a:spcPct val="80000"/>
              </a:lnSpc>
              <a:spcBef>
                <a:spcPts val="0"/>
              </a:spcBef>
              <a:spcAft>
                <a:spcPts val="0"/>
              </a:spcAft>
              <a:buClr>
                <a:schemeClr val="dk1"/>
              </a:buClr>
              <a:buSzPts val="1020"/>
              <a:buFont typeface="Calibri"/>
              <a:buNone/>
            </a:pPr>
            <a:endParaRPr lang="en-US" sz="1200" dirty="0">
              <a:solidFill>
                <a:srgbClr val="0D0D0D"/>
              </a:solidFill>
              <a:latin typeface="Arial"/>
              <a:ea typeface="Arial"/>
              <a:cs typeface="Arial"/>
              <a:sym typeface="Arial"/>
            </a:endParaRPr>
          </a:p>
          <a:p>
            <a:pPr marL="0" lvl="0" indent="0" algn="l" rtl="0">
              <a:lnSpc>
                <a:spcPct val="80000"/>
              </a:lnSpc>
              <a:spcBef>
                <a:spcPts val="0"/>
              </a:spcBef>
              <a:spcAft>
                <a:spcPts val="0"/>
              </a:spcAft>
              <a:buNone/>
            </a:pPr>
            <a:r>
              <a:rPr lang="en-US" sz="1200" u="sng" dirty="0">
                <a:latin typeface="Arial"/>
                <a:ea typeface="Arial"/>
                <a:cs typeface="Arial"/>
                <a:sym typeface="Arial"/>
              </a:rPr>
              <a:t>1-2 paragraph description of highlight</a:t>
            </a:r>
            <a:r>
              <a:rPr lang="en-US" sz="1200" dirty="0">
                <a:latin typeface="Arial"/>
                <a:ea typeface="Arial"/>
                <a:cs typeface="Arial"/>
                <a:sym typeface="Arial"/>
              </a:rPr>
              <a:t> </a:t>
            </a:r>
            <a:endParaRPr lang="en-US" sz="1200" dirty="0">
              <a:solidFill>
                <a:srgbClr val="0D0D0D"/>
              </a:solidFill>
              <a:latin typeface="Arial"/>
              <a:ea typeface="Arial"/>
              <a:cs typeface="Arial"/>
              <a:sym typeface="Arial"/>
            </a:endParaRPr>
          </a:p>
          <a:p>
            <a:pPr marL="0" marR="0" lvl="0" indent="0" algn="l" defTabSz="914400" rtl="0" eaLnBrk="0" fontAlgn="base" latinLnBrk="0" hangingPunct="0">
              <a:lnSpc>
                <a:spcPct val="80000"/>
              </a:lnSpc>
              <a:spcBef>
                <a:spcPts val="0"/>
              </a:spcBef>
              <a:spcAft>
                <a:spcPts val="0"/>
              </a:spcAft>
              <a:buClrTx/>
              <a:buSzTx/>
              <a:buFontTx/>
              <a:buNone/>
              <a:tabLst/>
              <a:defRPr/>
            </a:pPr>
            <a:r>
              <a:rPr lang="en-US" sz="1200" dirty="0">
                <a:solidFill>
                  <a:srgbClr val="0D0D0D"/>
                </a:solidFill>
                <a:latin typeface="Arial"/>
                <a:ea typeface="Arial"/>
                <a:cs typeface="Arial"/>
                <a:sym typeface="Arial"/>
              </a:rPr>
              <a:t>Ion implantation is a key capability for the semiconductor industry. As devices shrink, novel materials enter the manufacturing line, and quantum technologies transition to being more mainstream. Traditional implantation methods fall short in terms of energy, ion species, and positional precision. Here, we demonstrate 1 keV focused ion beam Au implantation into Si and validate the results via atom probe tomography. We show the Au implant depth at 1 keV is 0.8 nm and that identical results for low-energy ion implants can be achieved by either lowering the column voltage or decelerating ions using bias while maintaining a sub-micron beam focus. We compare our experimental results to static calculations using SRIM and dynamic calculations using binary collision approximation codes TRIDYN and IMSIL. A large discrepancy between the static and dynamic simulation is found, which is due to lattice enrichment with high-stopping-power Au and surface sputtering. Additionally, we demonstrate how model details are particularly important to the simulation of these low-energy heavy-ion implantations. Finally, we discuss how our results pave a way towards much lower implantation energies while maintaining high spatial resolution.</a:t>
            </a:r>
          </a:p>
          <a:p>
            <a:pPr marL="0" marR="0" lvl="0" indent="0" algn="l" defTabSz="914400" rtl="0" eaLnBrk="0" fontAlgn="base" latinLnBrk="0" hangingPunct="0">
              <a:lnSpc>
                <a:spcPct val="80000"/>
              </a:lnSpc>
              <a:spcBef>
                <a:spcPts val="0"/>
              </a:spcBef>
              <a:spcAft>
                <a:spcPts val="0"/>
              </a:spcAft>
              <a:buClrTx/>
              <a:buSzTx/>
              <a:buFontTx/>
              <a:buNone/>
              <a:tabLst/>
              <a:defRPr/>
            </a:pPr>
            <a:r>
              <a:rPr lang="en-US" sz="1200" dirty="0">
                <a:solidFill>
                  <a:srgbClr val="0D0D0D"/>
                </a:solidFill>
                <a:latin typeface="Arial"/>
                <a:ea typeface="Arial"/>
                <a:cs typeface="Arial"/>
                <a:sym typeface="Arial"/>
              </a:rPr>
              <a:t>Keywords:</a:t>
            </a:r>
          </a:p>
          <a:p>
            <a:pPr marL="0" marR="0" lvl="0" indent="0" algn="l" defTabSz="914400" rtl="0" eaLnBrk="0" fontAlgn="base" latinLnBrk="0" hangingPunct="0">
              <a:lnSpc>
                <a:spcPct val="80000"/>
              </a:lnSpc>
              <a:spcBef>
                <a:spcPts val="0"/>
              </a:spcBef>
              <a:spcAft>
                <a:spcPts val="0"/>
              </a:spcAft>
              <a:buClrTx/>
              <a:buSzTx/>
              <a:buFontTx/>
              <a:buNone/>
              <a:tabLst/>
              <a:defRPr/>
            </a:pPr>
            <a:r>
              <a:rPr lang="en-US" sz="1200" dirty="0">
                <a:solidFill>
                  <a:srgbClr val="0D0D0D"/>
                </a:solidFill>
                <a:latin typeface="Arial"/>
                <a:ea typeface="Arial"/>
                <a:cs typeface="Arial"/>
                <a:sym typeface="Arial"/>
              </a:rPr>
              <a:t>focused ion beam; ion implantation; ultra-low energy</a:t>
            </a:r>
          </a:p>
          <a:p>
            <a:pPr marL="0" marR="0" lvl="0" indent="0" algn="l" defTabSz="914400" rtl="0" eaLnBrk="0" fontAlgn="base" latinLnBrk="0" hangingPunct="0">
              <a:lnSpc>
                <a:spcPct val="80000"/>
              </a:lnSpc>
              <a:spcBef>
                <a:spcPts val="0"/>
              </a:spcBef>
              <a:spcAft>
                <a:spcPts val="0"/>
              </a:spcAft>
              <a:buClrTx/>
              <a:buSzTx/>
              <a:buFontTx/>
              <a:buNone/>
              <a:tabLst/>
              <a:defRPr/>
            </a:pPr>
            <a:endParaRPr lang="en-US" sz="1200" dirty="0">
              <a:solidFill>
                <a:srgbClr val="0D0D0D"/>
              </a:solidFill>
              <a:latin typeface="Arial"/>
              <a:ea typeface="Arial"/>
              <a:cs typeface="Arial"/>
              <a:sym typeface="Arial"/>
            </a:endParaRPr>
          </a:p>
          <a:p>
            <a:pPr marL="0" lvl="0" indent="0" algn="l" rtl="0">
              <a:lnSpc>
                <a:spcPct val="80000"/>
              </a:lnSpc>
              <a:spcBef>
                <a:spcPts val="0"/>
              </a:spcBef>
              <a:spcAft>
                <a:spcPts val="0"/>
              </a:spcAft>
              <a:buNone/>
            </a:pPr>
            <a:r>
              <a:rPr lang="en-US" sz="1200" u="sng" dirty="0">
                <a:solidFill>
                  <a:srgbClr val="0D0D0D"/>
                </a:solidFill>
                <a:latin typeface="Arial"/>
                <a:ea typeface="Arial"/>
                <a:cs typeface="Arial"/>
                <a:sym typeface="Arial"/>
              </a:rPr>
              <a:t>Collaborating Institutions</a:t>
            </a:r>
          </a:p>
          <a:p>
            <a:pPr marL="0" lvl="0" indent="0" algn="l" rtl="0">
              <a:lnSpc>
                <a:spcPct val="80000"/>
              </a:lnSpc>
              <a:spcBef>
                <a:spcPts val="0"/>
              </a:spcBef>
              <a:spcAft>
                <a:spcPts val="0"/>
              </a:spcAft>
              <a:buNone/>
            </a:pPr>
            <a:r>
              <a:rPr lang="en-US" sz="1200" dirty="0">
                <a:solidFill>
                  <a:srgbClr val="0D0D0D"/>
                </a:solidFill>
                <a:latin typeface="Arial"/>
                <a:ea typeface="Arial"/>
                <a:cs typeface="Arial"/>
                <a:sym typeface="Arial"/>
              </a:rPr>
              <a:t>CNMS – ORNL, Helmholtz </a:t>
            </a:r>
            <a:r>
              <a:rPr lang="en-US" sz="1200" dirty="0" err="1">
                <a:solidFill>
                  <a:srgbClr val="0D0D0D"/>
                </a:solidFill>
                <a:latin typeface="Arial"/>
                <a:ea typeface="Arial"/>
                <a:cs typeface="Arial"/>
                <a:sym typeface="Arial"/>
              </a:rPr>
              <a:t>Zentrum</a:t>
            </a:r>
            <a:r>
              <a:rPr lang="en-US" sz="1200" dirty="0">
                <a:solidFill>
                  <a:srgbClr val="0D0D0D"/>
                </a:solidFill>
                <a:latin typeface="Arial"/>
                <a:ea typeface="Arial"/>
                <a:cs typeface="Arial"/>
                <a:sym typeface="Arial"/>
              </a:rPr>
              <a:t> Dresden </a:t>
            </a:r>
            <a:r>
              <a:rPr lang="en-US" sz="1200" dirty="0" err="1">
                <a:solidFill>
                  <a:srgbClr val="0D0D0D"/>
                </a:solidFill>
                <a:latin typeface="Arial"/>
                <a:ea typeface="Arial"/>
                <a:cs typeface="Arial"/>
                <a:sym typeface="Arial"/>
              </a:rPr>
              <a:t>Rossendorf</a:t>
            </a:r>
            <a:r>
              <a:rPr lang="en-US" sz="1200" dirty="0">
                <a:solidFill>
                  <a:srgbClr val="0D0D0D"/>
                </a:solidFill>
                <a:latin typeface="Arial"/>
                <a:ea typeface="Arial"/>
                <a:cs typeface="Arial"/>
                <a:sym typeface="Arial"/>
              </a:rPr>
              <a:t>, TU Wien</a:t>
            </a:r>
          </a:p>
          <a:p>
            <a:endParaRPr lang="en-US" dirty="0">
              <a:solidFill>
                <a:srgbClr val="0D0D0D"/>
              </a:solidFill>
              <a:latin typeface="Arial"/>
              <a:cs typeface="Arial"/>
            </a:endParaRPr>
          </a:p>
          <a:p>
            <a:pPr defTabSz="922264">
              <a:defRPr/>
            </a:pPr>
            <a:r>
              <a:rPr lang="en-US" u="sng" dirty="0">
                <a:latin typeface="Arial"/>
                <a:cs typeface="Arial"/>
              </a:rPr>
              <a:t>Funding Overview Section (place “X” for all relevant sources)</a:t>
            </a:r>
          </a:p>
          <a:p>
            <a:pPr defTabSz="922264">
              <a:defRPr/>
            </a:pPr>
            <a:r>
              <a:rPr lang="en-US" dirty="0">
                <a:latin typeface="Arial"/>
                <a:cs typeface="Arial"/>
              </a:rPr>
              <a:t>BES Funding: MSED___, CSGB___, EFRC___, </a:t>
            </a:r>
            <a:r>
              <a:rPr lang="en-US" b="1" dirty="0">
                <a:latin typeface="Arial"/>
                <a:cs typeface="Arial"/>
              </a:rPr>
              <a:t>SUFD</a:t>
            </a:r>
            <a:r>
              <a:rPr lang="en-US" b="1" u="sng" dirty="0">
                <a:latin typeface="Arial"/>
                <a:cs typeface="Arial"/>
              </a:rPr>
              <a:t>_X__</a:t>
            </a:r>
          </a:p>
          <a:p>
            <a:pPr defTabSz="922264">
              <a:defRPr/>
            </a:pPr>
            <a:r>
              <a:rPr lang="en-US" dirty="0">
                <a:latin typeface="Arial"/>
                <a:cs typeface="Arial"/>
              </a:rPr>
              <a:t>SC Funding: ASCR___, </a:t>
            </a:r>
            <a:r>
              <a:rPr lang="en-US" b="1" dirty="0">
                <a:latin typeface="Arial"/>
                <a:cs typeface="Arial"/>
              </a:rPr>
              <a:t>BES_X_, </a:t>
            </a:r>
            <a:r>
              <a:rPr lang="en-US" dirty="0">
                <a:latin typeface="Arial"/>
                <a:cs typeface="Arial"/>
              </a:rPr>
              <a:t>BER___, FES___, HEP___, NP___, WDTS___, SBIR___, etc.</a:t>
            </a:r>
          </a:p>
          <a:p>
            <a:pPr defTabSz="922264">
              <a:defRPr/>
            </a:pPr>
            <a:r>
              <a:rPr lang="en-US" dirty="0">
                <a:latin typeface="Arial"/>
                <a:cs typeface="Arial"/>
              </a:rPr>
              <a:t>Other Funding: DOD___, DOE___, NIH___, NSF__X_, etc.</a:t>
            </a:r>
          </a:p>
          <a:p>
            <a:endParaRPr lang="en-US" dirty="0">
              <a:solidFill>
                <a:srgbClr val="0D0D0D"/>
              </a:solidFill>
              <a:latin typeface="Arial"/>
              <a:cs typeface="Arial"/>
            </a:endParaRPr>
          </a:p>
          <a:p>
            <a:r>
              <a:rPr lang="en-US" u="sng" dirty="0">
                <a:solidFill>
                  <a:srgbClr val="0D0D0D"/>
                </a:solidFill>
                <a:latin typeface="Arial"/>
                <a:cs typeface="Arial"/>
              </a:rPr>
              <a:t>Funding details for all sources: (example)</a:t>
            </a:r>
          </a:p>
          <a:p>
            <a:r>
              <a:rPr lang="en-US" u="none" dirty="0">
                <a:solidFill>
                  <a:srgbClr val="0D0D0D"/>
                </a:solidFill>
                <a:latin typeface="Arial"/>
                <a:cs typeface="Arial"/>
              </a:rPr>
              <a:t>We thank Shei Sia Su for assisting with ion implantation, George Burns for assisting in the design of the high-voltage sample holder, and </a:t>
            </a:r>
            <a:r>
              <a:rPr lang="en-US" u="none" dirty="0" err="1">
                <a:solidFill>
                  <a:srgbClr val="0D0D0D"/>
                </a:solidFill>
                <a:latin typeface="Arial"/>
                <a:cs typeface="Arial"/>
              </a:rPr>
              <a:t>Gyorgy</a:t>
            </a:r>
            <a:r>
              <a:rPr lang="en-US" u="none" dirty="0">
                <a:solidFill>
                  <a:srgbClr val="0D0D0D"/>
                </a:solidFill>
                <a:latin typeface="Arial"/>
                <a:cs typeface="Arial"/>
              </a:rPr>
              <a:t> </a:t>
            </a:r>
            <a:r>
              <a:rPr lang="en-US" u="none" dirty="0" err="1">
                <a:solidFill>
                  <a:srgbClr val="0D0D0D"/>
                </a:solidFill>
                <a:latin typeface="Arial"/>
                <a:cs typeface="Arial"/>
              </a:rPr>
              <a:t>Vizkelethy</a:t>
            </a:r>
            <a:r>
              <a:rPr lang="en-US" u="none" dirty="0">
                <a:solidFill>
                  <a:srgbClr val="0D0D0D"/>
                </a:solidFill>
                <a:latin typeface="Arial"/>
                <a:cs typeface="Arial"/>
              </a:rPr>
              <a:t> for internal review of the manuscript. We thank James Burns for assistance in running the APT experiments. This work was performed, in part, at the Center for Integrated Nanotechnologies, an Office of Science User Facility operated for the U.S. Department of Energy (DOE) Office of Science. Sandia National Laboratories is a </a:t>
            </a:r>
            <a:r>
              <a:rPr lang="en-US" u="none" dirty="0" err="1">
                <a:solidFill>
                  <a:srgbClr val="0D0D0D"/>
                </a:solidFill>
                <a:latin typeface="Arial"/>
                <a:cs typeface="Arial"/>
              </a:rPr>
              <a:t>multimission</a:t>
            </a:r>
            <a:r>
              <a:rPr lang="en-US" u="none" dirty="0">
                <a:solidFill>
                  <a:srgbClr val="0D0D0D"/>
                </a:solidFill>
                <a:latin typeface="Arial"/>
                <a:cs typeface="Arial"/>
              </a:rPr>
              <a:t> laboratory managed and operated by National Technology and Engineering Solutions of Sandia, LLC, a wholly owned subsidiary of Honeywell International, Inc., for the U.S. DOE’s National Nuclear Security Administration under contract DE-NA-0003525. APT research was supported by the Center for Nanophase Materials Sciences (CNMS), which is a US Department of Energy, Office of Science User Facility at Oak Ridge National Laboratory. The views expressed in the article do not necessarily represent the views of the U.S. DOE or the United States Government. GH and AVK thank the European Cooperation in Science and Technology (COST) action CA19140 “FIT4NANO” (https://www.fit4nano.eu (accessed on 29 September 2023)) for their support. This work was funded by Laboratory Directed Research &amp; Development at Sandia National Laboratories.</a:t>
            </a:r>
          </a:p>
          <a:p>
            <a:pPr marL="0" marR="0" lvl="0" indent="0" algn="l" defTabSz="922264" rtl="0" eaLnBrk="1" fontAlgn="auto" latinLnBrk="0" hangingPunct="1">
              <a:lnSpc>
                <a:spcPct val="100000"/>
              </a:lnSpc>
              <a:spcBef>
                <a:spcPts val="0"/>
              </a:spcBef>
              <a:spcAft>
                <a:spcPts val="0"/>
              </a:spcAft>
              <a:buClrTx/>
              <a:buSzTx/>
              <a:buFontTx/>
              <a:buNone/>
              <a:tabLst/>
              <a:defRPr/>
            </a:pPr>
            <a:endParaRPr kumimoji="0" lang="en-US" sz="1200" b="0" i="0" u="sng" strike="noStrike" kern="1200" cap="none" spc="0" normalizeH="0" baseline="0" noProof="0" dirty="0">
              <a:ln>
                <a:noFill/>
              </a:ln>
              <a:solidFill>
                <a:prstClr val="black"/>
              </a:solidFill>
              <a:effectLst/>
              <a:uLnTx/>
              <a:uFillTx/>
              <a:latin typeface="Arial"/>
              <a:ea typeface="+mn-ea"/>
              <a:cs typeface="Arial"/>
            </a:endParaRPr>
          </a:p>
          <a:p>
            <a:pPr marL="0" marR="0" lvl="0" indent="0" algn="l" defTabSz="922264"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a:ln>
                  <a:noFill/>
                </a:ln>
                <a:solidFill>
                  <a:prstClr val="black"/>
                </a:solidFill>
                <a:effectLst/>
                <a:uLnTx/>
                <a:uFillTx/>
                <a:latin typeface="Arial"/>
                <a:ea typeface="+mn-ea"/>
                <a:cs typeface="Arial"/>
              </a:rPr>
              <a:t>Publication/ press releases/ related links:</a:t>
            </a:r>
          </a:p>
          <a:p>
            <a:r>
              <a:rPr lang="en-US" sz="1200" b="0" dirty="0"/>
              <a:t>Michael Titze, Jonathan D Poplawsky, Silvan Kretschmer, Arkady V Krasheninnikov, Barney L Doyle, Edward S Bielejec, Gerhard Hobler, Alex Belianinov, </a:t>
            </a:r>
            <a:r>
              <a:rPr lang="en-US" sz="1200" b="1" dirty="0"/>
              <a:t>“Measurement and Simulation of Ultra-Low-Energy Ion–Solid Interaction Dynamics”</a:t>
            </a:r>
            <a:r>
              <a:rPr lang="en-US" sz="1200" dirty="0"/>
              <a:t>,</a:t>
            </a:r>
            <a:r>
              <a:rPr lang="en-US" sz="1200" b="1" dirty="0"/>
              <a:t> </a:t>
            </a:r>
            <a:r>
              <a:rPr lang="en-US" sz="1200" i="1" dirty="0"/>
              <a:t>Micromachines, </a:t>
            </a:r>
            <a:r>
              <a:rPr lang="en-US" sz="1200" b="1" dirty="0"/>
              <a:t>14</a:t>
            </a:r>
            <a:r>
              <a:rPr lang="en-US" sz="1200" dirty="0"/>
              <a:t>, 10, 1884 (2023)</a:t>
            </a:r>
            <a:endParaRPr lang="en-US" sz="1200" b="0" i="0" u="none" strike="noStrike" dirty="0">
              <a:solidFill>
                <a:srgbClr val="106636"/>
              </a:solidFill>
              <a:effectLst/>
            </a:endParaRPr>
          </a:p>
          <a:p>
            <a:endParaRPr lang="en-US" sz="1200" dirty="0">
              <a:solidFill>
                <a:srgbClr val="106636"/>
              </a:solidFill>
            </a:endParaRPr>
          </a:p>
          <a:p>
            <a:endParaRPr lang="en-US" dirty="0"/>
          </a:p>
        </p:txBody>
      </p:sp>
      <p:sp>
        <p:nvSpPr>
          <p:cNvPr id="4" name="Slide Number Placeholder 3"/>
          <p:cNvSpPr>
            <a:spLocks noGrp="1"/>
          </p:cNvSpPr>
          <p:nvPr>
            <p:ph type="sldNum" sz="quarter" idx="5"/>
          </p:nvPr>
        </p:nvSpPr>
        <p:spPr/>
        <p:txBody>
          <a:bodyPr/>
          <a:lstStyle/>
          <a:p>
            <a:pPr>
              <a:defRPr/>
            </a:pPr>
            <a:fld id="{F876D4B8-3D7E-42E7-AF06-6D9133F7F081}" type="slidenum">
              <a:rPr lang="en-US" smtClean="0"/>
              <a:pPr>
                <a:defRPr/>
              </a:pPr>
              <a:t>1</a:t>
            </a:fld>
            <a:endParaRPr lang="en-US"/>
          </a:p>
        </p:txBody>
      </p:sp>
    </p:spTree>
    <p:extLst>
      <p:ext uri="{BB962C8B-B14F-4D97-AF65-F5344CB8AC3E}">
        <p14:creationId xmlns:p14="http://schemas.microsoft.com/office/powerpoint/2010/main" val="141439535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7" name="Rectangle 6"/>
          <p:cNvSpPr/>
          <p:nvPr/>
        </p:nvSpPr>
        <p:spPr>
          <a:xfrm>
            <a:off x="243839" y="182879"/>
            <a:ext cx="11704320" cy="6492240"/>
          </a:xfrm>
          <a:prstGeom prst="rect">
            <a:avLst/>
          </a:prstGeom>
          <a:blipFill>
            <a:blip r:embed="rId2">
              <a:extLst>
                <a:ext uri="{28A0092B-C50C-407E-A947-70E740481C1C}">
                  <a14:useLocalDpi xmlns:a14="http://schemas.microsoft.com/office/drawing/2010/main" val="0"/>
                </a:ext>
              </a:extLst>
            </a:blip>
            <a:stretch>
              <a:fillRect/>
            </a:stretch>
          </a:blip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1656819"/>
            <a:ext cx="9966960" cy="2076983"/>
          </a:xfrm>
        </p:spPr>
        <p:txBody>
          <a:bodyPr anchor="b">
            <a:normAutofit/>
          </a:bodyPr>
          <a:lstStyle>
            <a:lvl1pPr algn="ctr">
              <a:lnSpc>
                <a:spcPct val="85000"/>
              </a:lnSpc>
              <a:defRPr sz="4800" b="1" cap="none" baseline="0">
                <a:solidFill>
                  <a:srgbClr val="FFFFFF"/>
                </a:solidFill>
              </a:defRPr>
            </a:lvl1pPr>
          </a:lstStyle>
          <a:p>
            <a:r>
              <a:rPr lang="en-US" dirty="0"/>
              <a:t>Click to edit Master title style</a:t>
            </a:r>
          </a:p>
        </p:txBody>
      </p:sp>
      <p:sp>
        <p:nvSpPr>
          <p:cNvPr id="3" name="Subtitle 2"/>
          <p:cNvSpPr>
            <a:spLocks noGrp="1"/>
          </p:cNvSpPr>
          <p:nvPr>
            <p:ph type="subTitle" idx="1"/>
          </p:nvPr>
        </p:nvSpPr>
        <p:spPr>
          <a:xfrm>
            <a:off x="1709531" y="3869638"/>
            <a:ext cx="8767860"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dirty="0"/>
              <a:t>Click to edit Master subtitle style</a:t>
            </a:r>
          </a:p>
        </p:txBody>
      </p:sp>
      <p:cxnSp>
        <p:nvCxnSpPr>
          <p:cNvPr id="8" name="Straight Connector 7"/>
          <p:cNvCxnSpPr/>
          <p:nvPr/>
        </p:nvCxnSpPr>
        <p:spPr>
          <a:xfrm>
            <a:off x="1978662"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3310640" y="586505"/>
            <a:ext cx="5565639" cy="935227"/>
          </a:xfrm>
          <a:prstGeom prst="rect">
            <a:avLst/>
          </a:prstGeom>
        </p:spPr>
      </p:pic>
      <p:sp>
        <p:nvSpPr>
          <p:cNvPr id="13" name="Text Placeholder 12"/>
          <p:cNvSpPr>
            <a:spLocks noGrp="1"/>
          </p:cNvSpPr>
          <p:nvPr>
            <p:ph type="body" sz="quarter" idx="13"/>
          </p:nvPr>
        </p:nvSpPr>
        <p:spPr>
          <a:xfrm>
            <a:off x="1710268" y="5257801"/>
            <a:ext cx="8767233" cy="1417319"/>
          </a:xfrm>
        </p:spPr>
        <p:txBody>
          <a:bodyPr anchor="ctr">
            <a:normAutofit/>
          </a:bodyPr>
          <a:lstStyle>
            <a:lvl1pPr marL="34290" indent="0" algn="ctr">
              <a:buNone/>
              <a:defRPr sz="1800" i="1">
                <a:solidFill>
                  <a:schemeClr val="accent2">
                    <a:lumMod val="60000"/>
                    <a:lumOff val="40000"/>
                  </a:schemeClr>
                </a:solidFill>
              </a:defRPr>
            </a:lvl1pPr>
          </a:lstStyle>
          <a:p>
            <a:pPr lvl="0"/>
            <a:r>
              <a:rPr lang="en-US" dirty="0"/>
              <a:t>Click to edit Master text styles</a:t>
            </a:r>
          </a:p>
        </p:txBody>
      </p:sp>
    </p:spTree>
    <p:extLst>
      <p:ext uri="{BB962C8B-B14F-4D97-AF65-F5344CB8AC3E}">
        <p14:creationId xmlns:p14="http://schemas.microsoft.com/office/powerpoint/2010/main" val="2263353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77952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358812" y="1069850"/>
            <a:ext cx="5676937" cy="5065906"/>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143000" y="2834639"/>
            <a:ext cx="3779520" cy="3301117"/>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26CA2777-A89F-4130-B308-73BB65955918}" type="slidenum">
              <a:rPr lang="en-US" smtClean="0"/>
              <a:pPr/>
              <a:t>‹#›</a:t>
            </a:fld>
            <a:endParaRPr lang="en-US" dirty="0"/>
          </a:p>
        </p:txBody>
      </p:sp>
      <p:sp>
        <p:nvSpPr>
          <p:cNvPr id="8" name="Title 1">
            <a:extLst>
              <a:ext uri="{FF2B5EF4-FFF2-40B4-BE49-F238E27FC236}">
                <a16:creationId xmlns:a16="http://schemas.microsoft.com/office/drawing/2014/main" id="{9EC3F3F8-FB97-4CA2-B020-4BFF49CE1262}"/>
              </a:ext>
            </a:extLst>
          </p:cNvPr>
          <p:cNvSpPr txBox="1">
            <a:spLocks/>
          </p:cNvSpPr>
          <p:nvPr/>
        </p:nvSpPr>
        <p:spPr>
          <a:xfrm>
            <a:off x="225779" y="3"/>
            <a:ext cx="11787327" cy="902525"/>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600" kern="1200">
                <a:solidFill>
                  <a:schemeClr val="bg1"/>
                </a:solidFill>
                <a:latin typeface="+mj-lt"/>
                <a:ea typeface="+mj-ea"/>
                <a:cs typeface="+mj-cs"/>
              </a:defRPr>
            </a:lvl1pPr>
          </a:lstStyle>
          <a:p>
            <a:r>
              <a:rPr lang="en-US"/>
              <a:t>Click to edit Master title style</a:t>
            </a:r>
            <a:endParaRPr lang="en-US" dirty="0"/>
          </a:p>
        </p:txBody>
      </p:sp>
    </p:spTree>
    <p:extLst>
      <p:ext uri="{BB962C8B-B14F-4D97-AF65-F5344CB8AC3E}">
        <p14:creationId xmlns:p14="http://schemas.microsoft.com/office/powerpoint/2010/main" val="91830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lank Slide">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21F062FA-AF45-4321-8D16-B5AE092183F5}"/>
              </a:ext>
            </a:extLst>
          </p:cNvPr>
          <p:cNvSpPr>
            <a:spLocks noGrp="1"/>
          </p:cNvSpPr>
          <p:nvPr>
            <p:ph type="sldNum" sz="quarter" idx="12"/>
          </p:nvPr>
        </p:nvSpPr>
        <p:spPr/>
        <p:txBody>
          <a:bodyPr/>
          <a:lstStyle/>
          <a:p>
            <a:fld id="{26CA2777-A89F-4130-B308-73BB65955918}" type="slidenum">
              <a:rPr lang="en-US" smtClean="0"/>
              <a:pPr/>
              <a:t>‹#›</a:t>
            </a:fld>
            <a:endParaRPr lang="en-US" dirty="0"/>
          </a:p>
        </p:txBody>
      </p:sp>
    </p:spTree>
    <p:extLst>
      <p:ext uri="{BB962C8B-B14F-4D97-AF65-F5344CB8AC3E}">
        <p14:creationId xmlns:p14="http://schemas.microsoft.com/office/powerpoint/2010/main" val="1281695322"/>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7" name="Rectangle 6"/>
          <p:cNvSpPr/>
          <p:nvPr/>
        </p:nvSpPr>
        <p:spPr>
          <a:xfrm>
            <a:off x="243839" y="182879"/>
            <a:ext cx="11704320" cy="6492240"/>
          </a:xfrm>
          <a:prstGeom prst="rect">
            <a:avLst/>
          </a:prstGeom>
          <a:blipFill>
            <a:blip r:embed="rId2">
              <a:extLst>
                <a:ext uri="{28A0092B-C50C-407E-A947-70E740481C1C}">
                  <a14:useLocalDpi xmlns:a14="http://schemas.microsoft.com/office/drawing/2010/main" val="0"/>
                </a:ext>
              </a:extLst>
            </a:blip>
            <a:stretch>
              <a:fillRect/>
            </a:stretch>
          </a:blip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p:cNvPicPr>
            <a:picLocks/>
          </p:cNvPicPr>
          <p:nvPr/>
        </p:nvPicPr>
        <p:blipFill>
          <a:blip r:embed="rId3" cstate="print">
            <a:extLst>
              <a:ext uri="{28A0092B-C50C-407E-A947-70E740481C1C}">
                <a14:useLocalDpi xmlns:a14="http://schemas.microsoft.com/office/drawing/2010/main"/>
              </a:ext>
            </a:extLst>
          </a:blip>
          <a:stretch>
            <a:fillRect/>
          </a:stretch>
        </p:blipFill>
        <p:spPr>
          <a:xfrm>
            <a:off x="2283536" y="2788248"/>
            <a:ext cx="7624925" cy="1281502"/>
          </a:xfrm>
          <a:prstGeom prst="rect">
            <a:avLst/>
          </a:prstGeom>
        </p:spPr>
      </p:pic>
    </p:spTree>
    <p:extLst>
      <p:ext uri="{BB962C8B-B14F-4D97-AF65-F5344CB8AC3E}">
        <p14:creationId xmlns:p14="http://schemas.microsoft.com/office/powerpoint/2010/main" val="3077835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6000" b="1" cap="none" baseline="0">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1800">
                <a:solidFill>
                  <a:schemeClr val="accent1">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pPr>
              <a:defRPr/>
            </a:pPr>
            <a:fld id="{56929663-6CA7-4931-8F5D-849FE6A4CD44}" type="slidenum">
              <a:rPr lang="en-US" smtClean="0"/>
              <a:pPr>
                <a:defRPr/>
              </a:pPr>
              <a:t>‹#›</a:t>
            </a:fld>
            <a:endParaRPr lang="en-US"/>
          </a:p>
        </p:txBody>
      </p:sp>
      <p:cxnSp>
        <p:nvCxnSpPr>
          <p:cNvPr id="7" name="Straight Connector 6"/>
          <p:cNvCxnSpPr/>
          <p:nvPr/>
        </p:nvCxnSpPr>
        <p:spPr>
          <a:xfrm>
            <a:off x="1981202"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5969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a:t>Click to edit Master title style</a:t>
            </a:r>
          </a:p>
        </p:txBody>
      </p:sp>
      <p:sp>
        <p:nvSpPr>
          <p:cNvPr id="3" name="Content Placeholder 2"/>
          <p:cNvSpPr>
            <a:spLocks noGrp="1"/>
          </p:cNvSpPr>
          <p:nvPr>
            <p:ph idx="1"/>
          </p:nvPr>
        </p:nvSpPr>
        <p:spPr>
          <a:xfrm>
            <a:off x="623035" y="1017332"/>
            <a:ext cx="11390071" cy="5221425"/>
          </a:xfrm>
        </p:spPr>
        <p:txBody>
          <a:bodyPr/>
          <a:lstStyle>
            <a:lvl1pPr>
              <a:spcBef>
                <a:spcPts val="1000"/>
              </a:spcBef>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8"/>
          <p:cNvSpPr>
            <a:spLocks noGrp="1"/>
          </p:cNvSpPr>
          <p:nvPr>
            <p:ph type="sldNum" sz="quarter" idx="12"/>
          </p:nvPr>
        </p:nvSpPr>
        <p:spPr/>
        <p:txBody>
          <a:bodyPr/>
          <a:lstStyle/>
          <a:p>
            <a:fld id="{26CA2777-A89F-4130-B308-73BB65955918}" type="slidenum">
              <a:rPr lang="en-US" smtClean="0"/>
              <a:pPr/>
              <a:t>‹#›</a:t>
            </a:fld>
            <a:endParaRPr lang="en-US"/>
          </a:p>
        </p:txBody>
      </p:sp>
    </p:spTree>
    <p:extLst>
      <p:ext uri="{BB962C8B-B14F-4D97-AF65-F5344CB8AC3E}">
        <p14:creationId xmlns:p14="http://schemas.microsoft.com/office/powerpoint/2010/main" val="2542884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 No Footer">
    <p:spTree>
      <p:nvGrpSpPr>
        <p:cNvPr id="1" name=""/>
        <p:cNvGrpSpPr/>
        <p:nvPr/>
      </p:nvGrpSpPr>
      <p:grpSpPr>
        <a:xfrm>
          <a:off x="0" y="0"/>
          <a:ext cx="0" cy="0"/>
          <a:chOff x="0" y="0"/>
          <a:chExt cx="0" cy="0"/>
        </a:xfrm>
      </p:grpSpPr>
      <p:sp>
        <p:nvSpPr>
          <p:cNvPr id="4" name="Rectangle 3"/>
          <p:cNvSpPr/>
          <p:nvPr/>
        </p:nvSpPr>
        <p:spPr>
          <a:xfrm>
            <a:off x="0" y="6127846"/>
            <a:ext cx="12192000" cy="7301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623035" y="1017332"/>
            <a:ext cx="11390071" cy="5601833"/>
          </a:xfrm>
        </p:spPr>
        <p:txBody>
          <a:bodyPr/>
          <a:lstStyle>
            <a:lvl1pPr>
              <a:spcBef>
                <a:spcPts val="1000"/>
              </a:spcBef>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a:xfrm>
            <a:off x="11436808" y="6619164"/>
            <a:ext cx="576296" cy="231440"/>
          </a:xfrm>
        </p:spPr>
        <p:txBody>
          <a:bodyPr/>
          <a:lstStyle/>
          <a:p>
            <a:fld id="{26CA2777-A89F-4130-B308-73BB65955918}" type="slidenum">
              <a:rPr lang="en-US" smtClean="0"/>
              <a:pPr/>
              <a:t>‹#›</a:t>
            </a:fld>
            <a:endParaRPr lang="en-US" dirty="0"/>
          </a:p>
        </p:txBody>
      </p:sp>
    </p:spTree>
    <p:extLst>
      <p:ext uri="{BB962C8B-B14F-4D97-AF65-F5344CB8AC3E}">
        <p14:creationId xmlns:p14="http://schemas.microsoft.com/office/powerpoint/2010/main" val="1875886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 Small Header No Footer">
    <p:spTree>
      <p:nvGrpSpPr>
        <p:cNvPr id="1" name=""/>
        <p:cNvGrpSpPr/>
        <p:nvPr/>
      </p:nvGrpSpPr>
      <p:grpSpPr>
        <a:xfrm>
          <a:off x="0" y="0"/>
          <a:ext cx="0" cy="0"/>
          <a:chOff x="0" y="0"/>
          <a:chExt cx="0" cy="0"/>
        </a:xfrm>
      </p:grpSpPr>
      <p:sp>
        <p:nvSpPr>
          <p:cNvPr id="4" name="Rectangle 3"/>
          <p:cNvSpPr/>
          <p:nvPr/>
        </p:nvSpPr>
        <p:spPr>
          <a:xfrm>
            <a:off x="0" y="6127846"/>
            <a:ext cx="12192000" cy="7301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1"/>
          <p:cNvSpPr>
            <a:spLocks noGrp="1"/>
          </p:cNvSpPr>
          <p:nvPr>
            <p:ph type="title"/>
          </p:nvPr>
        </p:nvSpPr>
        <p:spPr>
          <a:xfrm>
            <a:off x="225779" y="3"/>
            <a:ext cx="11787327" cy="577564"/>
          </a:xfrm>
        </p:spPr>
        <p:txBody>
          <a:bodyPr/>
          <a:lstStyle>
            <a:lvl1pPr>
              <a:defRPr sz="3600"/>
            </a:lvl1pPr>
          </a:lstStyle>
          <a:p>
            <a:r>
              <a:rPr lang="en-US"/>
              <a:t>Click to edit Master title style</a:t>
            </a:r>
            <a:endParaRPr lang="en-US" dirty="0"/>
          </a:p>
        </p:txBody>
      </p:sp>
      <p:grpSp>
        <p:nvGrpSpPr>
          <p:cNvPr id="14" name="Group 13"/>
          <p:cNvGrpSpPr/>
          <p:nvPr/>
        </p:nvGrpSpPr>
        <p:grpSpPr>
          <a:xfrm>
            <a:off x="1" y="7702"/>
            <a:ext cx="12192001" cy="6858063"/>
            <a:chOff x="0" y="7701"/>
            <a:chExt cx="9144001" cy="6858063"/>
          </a:xfrm>
        </p:grpSpPr>
        <p:sp>
          <p:nvSpPr>
            <p:cNvPr id="15" name="Right Triangle 14"/>
            <p:cNvSpPr/>
            <p:nvPr/>
          </p:nvSpPr>
          <p:spPr>
            <a:xfrm rot="10800000">
              <a:off x="8676725" y="5968741"/>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6" name="Right Triangle 15"/>
            <p:cNvSpPr/>
            <p:nvPr/>
          </p:nvSpPr>
          <p:spPr>
            <a:xfrm rot="10800000">
              <a:off x="2825194" y="5776157"/>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grpSp>
          <p:nvGrpSpPr>
            <p:cNvPr id="17" name="Group 16"/>
            <p:cNvGrpSpPr/>
            <p:nvPr/>
          </p:nvGrpSpPr>
          <p:grpSpPr>
            <a:xfrm>
              <a:off x="0" y="7701"/>
              <a:ext cx="9144001" cy="6665477"/>
              <a:chOff x="0" y="7701"/>
              <a:chExt cx="9144001" cy="6665477"/>
            </a:xfrm>
          </p:grpSpPr>
          <p:sp>
            <p:nvSpPr>
              <p:cNvPr id="18" name="Rectangle 17"/>
              <p:cNvSpPr/>
              <p:nvPr/>
            </p:nvSpPr>
            <p:spPr>
              <a:xfrm flipV="1">
                <a:off x="3292469" y="6096000"/>
                <a:ext cx="5851531" cy="577178"/>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9" name="Right Triangle 18"/>
              <p:cNvSpPr/>
              <p:nvPr/>
            </p:nvSpPr>
            <p:spPr>
              <a:xfrm flipH="1">
                <a:off x="8676725" y="7701"/>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0" name="Right Triangle 19"/>
              <p:cNvSpPr/>
              <p:nvPr/>
            </p:nvSpPr>
            <p:spPr>
              <a:xfrm flipH="1">
                <a:off x="1" y="902526"/>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1" name="Rectangle 20"/>
              <p:cNvSpPr/>
              <p:nvPr/>
            </p:nvSpPr>
            <p:spPr>
              <a:xfrm>
                <a:off x="0" y="1787093"/>
                <a:ext cx="9144000" cy="4446321"/>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p:cNvSpPr/>
              <p:nvPr/>
            </p:nvSpPr>
            <p:spPr>
              <a:xfrm>
                <a:off x="0" y="597965"/>
                <a:ext cx="9144001" cy="5510738"/>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grpSp>
      </p:grpSp>
      <p:cxnSp>
        <p:nvCxnSpPr>
          <p:cNvPr id="25" name="Straight Connector 24"/>
          <p:cNvCxnSpPr/>
          <p:nvPr/>
        </p:nvCxnSpPr>
        <p:spPr>
          <a:xfrm flipH="1">
            <a:off x="1" y="593401"/>
            <a:ext cx="11780713" cy="0"/>
          </a:xfrm>
          <a:prstGeom prst="line">
            <a:avLst/>
          </a:prstGeom>
          <a:ln cap="rnd"/>
        </p:spPr>
        <p:style>
          <a:lnRef idx="2">
            <a:schemeClr val="accent2"/>
          </a:lnRef>
          <a:fillRef idx="0">
            <a:schemeClr val="accent2"/>
          </a:fillRef>
          <a:effectRef idx="1">
            <a:schemeClr val="accent2"/>
          </a:effectRef>
          <a:fontRef idx="minor">
            <a:schemeClr val="tx1"/>
          </a:fontRef>
        </p:style>
      </p:cxnSp>
      <p:cxnSp>
        <p:nvCxnSpPr>
          <p:cNvPr id="26" name="Straight Connector 25"/>
          <p:cNvCxnSpPr/>
          <p:nvPr/>
        </p:nvCxnSpPr>
        <p:spPr>
          <a:xfrm flipV="1">
            <a:off x="11787949" y="2393"/>
            <a:ext cx="408044" cy="587485"/>
          </a:xfrm>
          <a:prstGeom prst="line">
            <a:avLst/>
          </a:prstGeom>
          <a:ln cap="rnd"/>
        </p:spPr>
        <p:style>
          <a:lnRef idx="2">
            <a:schemeClr val="accent2"/>
          </a:lnRef>
          <a:fillRef idx="0">
            <a:schemeClr val="accent2"/>
          </a:fillRef>
          <a:effectRef idx="1">
            <a:schemeClr val="accent2"/>
          </a:effectRef>
          <a:fontRef idx="minor">
            <a:schemeClr val="tx1"/>
          </a:fontRef>
        </p:style>
      </p:cxnSp>
      <p:sp>
        <p:nvSpPr>
          <p:cNvPr id="9" name="Slide Number Placeholder 8"/>
          <p:cNvSpPr>
            <a:spLocks noGrp="1"/>
          </p:cNvSpPr>
          <p:nvPr>
            <p:ph type="sldNum" sz="quarter" idx="12"/>
          </p:nvPr>
        </p:nvSpPr>
        <p:spPr>
          <a:xfrm>
            <a:off x="11436808" y="6619164"/>
            <a:ext cx="576296" cy="231440"/>
          </a:xfrm>
        </p:spPr>
        <p:txBody>
          <a:bodyPr/>
          <a:lstStyle>
            <a:lvl1pPr>
              <a:defRPr>
                <a:solidFill>
                  <a:schemeClr val="accent1">
                    <a:lumMod val="75000"/>
                  </a:schemeClr>
                </a:solidFill>
              </a:defRPr>
            </a:lvl1pPr>
          </a:lstStyle>
          <a:p>
            <a:fld id="{600448BA-62AF-4340-AB5F-316C0E06117B}" type="slidenum">
              <a:rPr lang="en-US" smtClean="0">
                <a:solidFill>
                  <a:srgbClr val="0F3F66"/>
                </a:solidFill>
              </a:rPr>
              <a:pPr/>
              <a:t>‹#›</a:t>
            </a:fld>
            <a:endParaRPr lang="en-US" dirty="0">
              <a:solidFill>
                <a:srgbClr val="0F3F66"/>
              </a:solidFill>
            </a:endParaRPr>
          </a:p>
        </p:txBody>
      </p:sp>
      <p:sp>
        <p:nvSpPr>
          <p:cNvPr id="3" name="Content Placeholder 2"/>
          <p:cNvSpPr>
            <a:spLocks noGrp="1"/>
          </p:cNvSpPr>
          <p:nvPr>
            <p:ph idx="1"/>
          </p:nvPr>
        </p:nvSpPr>
        <p:spPr>
          <a:xfrm>
            <a:off x="623035" y="749296"/>
            <a:ext cx="11390071" cy="5869869"/>
          </a:xfrm>
        </p:spPr>
        <p:txBody>
          <a:bodyPr/>
          <a:lstStyle>
            <a:lvl1pPr>
              <a:spcBef>
                <a:spcPts val="1000"/>
              </a:spcBef>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82494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30306" y="1277471"/>
            <a:ext cx="5467574" cy="4803289"/>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1277471"/>
            <a:ext cx="5592694" cy="4803289"/>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26CA2777-A89F-4130-B308-73BB65955918}" type="slidenum">
              <a:rPr lang="en-US" smtClean="0"/>
              <a:pPr/>
              <a:t>‹#›</a:t>
            </a:fld>
            <a:endParaRPr lang="en-US" dirty="0"/>
          </a:p>
        </p:txBody>
      </p:sp>
    </p:spTree>
    <p:extLst>
      <p:ext uri="{BB962C8B-B14F-4D97-AF65-F5344CB8AC3E}">
        <p14:creationId xmlns:p14="http://schemas.microsoft.com/office/powerpoint/2010/main" val="1013064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454716" y="1031624"/>
            <a:ext cx="5468112"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4716" y="1808546"/>
            <a:ext cx="5468112" cy="4293738"/>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031624"/>
            <a:ext cx="5468112"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269173" y="1808864"/>
            <a:ext cx="5468112" cy="4293738"/>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26CA2777-A89F-4130-B308-73BB65955918}" type="slidenum">
              <a:rPr lang="en-US" smtClean="0"/>
              <a:pPr/>
              <a:t>‹#›</a:t>
            </a:fld>
            <a:endParaRPr lang="en-US" dirty="0"/>
          </a:p>
        </p:txBody>
      </p:sp>
    </p:spTree>
    <p:extLst>
      <p:ext uri="{BB962C8B-B14F-4D97-AF65-F5344CB8AC3E}">
        <p14:creationId xmlns:p14="http://schemas.microsoft.com/office/powerpoint/2010/main" val="430721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26CA2777-A89F-4130-B308-73BB65955918}" type="slidenum">
              <a:rPr lang="en-US" smtClean="0"/>
              <a:pPr/>
              <a:t>‹#›</a:t>
            </a:fld>
            <a:endParaRPr lang="en-US" dirty="0"/>
          </a:p>
        </p:txBody>
      </p:sp>
    </p:spTree>
    <p:extLst>
      <p:ext uri="{BB962C8B-B14F-4D97-AF65-F5344CB8AC3E}">
        <p14:creationId xmlns:p14="http://schemas.microsoft.com/office/powerpoint/2010/main" val="3959071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77952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Content Placeholder 2"/>
          <p:cNvSpPr>
            <a:spLocks noGrp="1"/>
          </p:cNvSpPr>
          <p:nvPr>
            <p:ph idx="1"/>
          </p:nvPr>
        </p:nvSpPr>
        <p:spPr>
          <a:xfrm>
            <a:off x="5505753" y="1097280"/>
            <a:ext cx="5532851" cy="502522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779520" cy="3287864"/>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26CA2777-A89F-4130-B308-73BB65955918}" type="slidenum">
              <a:rPr lang="en-US" smtClean="0"/>
              <a:pPr/>
              <a:t>‹#›</a:t>
            </a:fld>
            <a:endParaRPr lang="en-US" dirty="0"/>
          </a:p>
        </p:txBody>
      </p:sp>
      <p:sp>
        <p:nvSpPr>
          <p:cNvPr id="8" name="Title 1">
            <a:extLst>
              <a:ext uri="{FF2B5EF4-FFF2-40B4-BE49-F238E27FC236}">
                <a16:creationId xmlns:a16="http://schemas.microsoft.com/office/drawing/2014/main" id="{FB37B8B0-5783-417D-8EB4-D2892ACD842A}"/>
              </a:ext>
            </a:extLst>
          </p:cNvPr>
          <p:cNvSpPr txBox="1">
            <a:spLocks/>
          </p:cNvSpPr>
          <p:nvPr/>
        </p:nvSpPr>
        <p:spPr>
          <a:xfrm>
            <a:off x="225779" y="3"/>
            <a:ext cx="11787327" cy="902525"/>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600" kern="1200">
                <a:solidFill>
                  <a:schemeClr val="bg1"/>
                </a:solidFill>
                <a:latin typeface="+mj-lt"/>
                <a:ea typeface="+mj-ea"/>
                <a:cs typeface="+mj-cs"/>
              </a:defRPr>
            </a:lvl1pPr>
          </a:lstStyle>
          <a:p>
            <a:r>
              <a:rPr lang="en-US"/>
              <a:t>Click to edit Master title style</a:t>
            </a:r>
            <a:endParaRPr lang="en-US" dirty="0"/>
          </a:p>
        </p:txBody>
      </p:sp>
    </p:spTree>
    <p:extLst>
      <p:ext uri="{BB962C8B-B14F-4D97-AF65-F5344CB8AC3E}">
        <p14:creationId xmlns:p14="http://schemas.microsoft.com/office/powerpoint/2010/main" val="795286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75000"/>
              </a:schemeClr>
            </a:gs>
            <a:gs pos="74000">
              <a:schemeClr val="accent1"/>
            </a:gs>
            <a:gs pos="83000">
              <a:schemeClr val="accent1">
                <a:lumMod val="60000"/>
                <a:lumOff val="40000"/>
              </a:schemeClr>
            </a:gs>
            <a:gs pos="100000">
              <a:schemeClr val="accent1">
                <a:lumMod val="75000"/>
              </a:schemeClr>
            </a:gs>
          </a:gsLst>
          <a:lin ang="1200000" scaled="0"/>
        </a:gradFill>
        <a:effectLst/>
      </p:bgPr>
    </p:bg>
    <p:spTree>
      <p:nvGrpSpPr>
        <p:cNvPr id="1" name=""/>
        <p:cNvGrpSpPr/>
        <p:nvPr/>
      </p:nvGrpSpPr>
      <p:grpSpPr>
        <a:xfrm>
          <a:off x="0" y="0"/>
          <a:ext cx="0" cy="0"/>
          <a:chOff x="0" y="0"/>
          <a:chExt cx="0" cy="0"/>
        </a:xfrm>
      </p:grpSpPr>
      <p:grpSp>
        <p:nvGrpSpPr>
          <p:cNvPr id="14" name="Group 13"/>
          <p:cNvGrpSpPr/>
          <p:nvPr userDrawn="1"/>
        </p:nvGrpSpPr>
        <p:grpSpPr>
          <a:xfrm>
            <a:off x="1" y="7702"/>
            <a:ext cx="12192001" cy="6858063"/>
            <a:chOff x="0" y="7701"/>
            <a:chExt cx="9144001" cy="6858063"/>
          </a:xfrm>
        </p:grpSpPr>
        <p:sp>
          <p:nvSpPr>
            <p:cNvPr id="20" name="Right Triangle 19"/>
            <p:cNvSpPr/>
            <p:nvPr/>
          </p:nvSpPr>
          <p:spPr>
            <a:xfrm rot="10800000">
              <a:off x="8676725" y="5968741"/>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 name="Right Triangle 18"/>
            <p:cNvSpPr/>
            <p:nvPr/>
          </p:nvSpPr>
          <p:spPr>
            <a:xfrm rot="10800000">
              <a:off x="2825194" y="5776157"/>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nvGrpSpPr>
            <p:cNvPr id="8" name="Group 7"/>
            <p:cNvGrpSpPr/>
            <p:nvPr/>
          </p:nvGrpSpPr>
          <p:grpSpPr>
            <a:xfrm>
              <a:off x="0" y="7701"/>
              <a:ext cx="9144001" cy="6858063"/>
              <a:chOff x="0" y="7701"/>
              <a:chExt cx="9144001" cy="6858063"/>
            </a:xfrm>
          </p:grpSpPr>
          <p:sp>
            <p:nvSpPr>
              <p:cNvPr id="13" name="Rectangle 12"/>
              <p:cNvSpPr/>
              <p:nvPr/>
            </p:nvSpPr>
            <p:spPr>
              <a:xfrm flipV="1">
                <a:off x="3292469" y="6096000"/>
                <a:ext cx="5851531" cy="577178"/>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8" name="Right Triangle 17"/>
              <p:cNvSpPr/>
              <p:nvPr/>
            </p:nvSpPr>
            <p:spPr>
              <a:xfrm flipH="1">
                <a:off x="8676725" y="7701"/>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ight Triangle 9"/>
              <p:cNvSpPr/>
              <p:nvPr/>
            </p:nvSpPr>
            <p:spPr>
              <a:xfrm flipH="1">
                <a:off x="1" y="902526"/>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0" y="1787093"/>
                <a:ext cx="9144000" cy="4446321"/>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p:cNvSpPr/>
              <p:nvPr/>
            </p:nvSpPr>
            <p:spPr>
              <a:xfrm>
                <a:off x="467276" y="902527"/>
                <a:ext cx="8676725" cy="5193475"/>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cxnSp>
            <p:nvCxnSpPr>
              <p:cNvPr id="32" name="Straight Connector 31"/>
              <p:cNvCxnSpPr>
                <a:cxnSpLocks/>
                <a:endCxn id="20" idx="0"/>
              </p:cNvCxnSpPr>
              <p:nvPr/>
            </p:nvCxnSpPr>
            <p:spPr>
              <a:xfrm>
                <a:off x="9034983" y="6670981"/>
                <a:ext cx="109017" cy="194783"/>
              </a:xfrm>
              <a:prstGeom prst="line">
                <a:avLst/>
              </a:prstGeom>
              <a:ln cap="rnd"/>
              <a:effectLst>
                <a:outerShdw blurRad="38100" dist="25400" dir="16200000" rotWithShape="0">
                  <a:srgbClr val="000000">
                    <a:alpha val="28000"/>
                  </a:srgbClr>
                </a:outerShdw>
              </a:effectLst>
            </p:spPr>
            <p:style>
              <a:lnRef idx="2">
                <a:schemeClr val="accent2"/>
              </a:lnRef>
              <a:fillRef idx="0">
                <a:schemeClr val="accent2"/>
              </a:fillRef>
              <a:effectRef idx="1">
                <a:schemeClr val="accent2"/>
              </a:effectRef>
              <a:fontRef idx="minor">
                <a:schemeClr val="tx1"/>
              </a:fontRef>
            </p:style>
          </p:cxnSp>
          <p:cxnSp>
            <p:nvCxnSpPr>
              <p:cNvPr id="26" name="Straight Connector 25"/>
              <p:cNvCxnSpPr>
                <a:cxnSpLocks/>
                <a:stCxn id="19" idx="0"/>
              </p:cNvCxnSpPr>
              <p:nvPr/>
            </p:nvCxnSpPr>
            <p:spPr>
              <a:xfrm flipH="1" flipV="1">
                <a:off x="3058832" y="6235098"/>
                <a:ext cx="233637" cy="438082"/>
              </a:xfrm>
              <a:prstGeom prst="line">
                <a:avLst/>
              </a:prstGeom>
              <a:ln cap="rnd"/>
              <a:effectLst>
                <a:outerShdw blurRad="38100" dist="25400" dir="16200000" rotWithShape="0">
                  <a:srgbClr val="000000">
                    <a:alpha val="28000"/>
                  </a:srgbClr>
                </a:outerShdw>
              </a:effectLst>
            </p:spPr>
            <p:style>
              <a:lnRef idx="2">
                <a:schemeClr val="accent2"/>
              </a:lnRef>
              <a:fillRef idx="0">
                <a:schemeClr val="accent2"/>
              </a:fillRef>
              <a:effectRef idx="1">
                <a:schemeClr val="accent2"/>
              </a:effectRef>
              <a:fontRef idx="minor">
                <a:schemeClr val="tx1"/>
              </a:fontRef>
            </p:style>
          </p:cxnSp>
        </p:grpSp>
      </p:grpSp>
      <p:sp>
        <p:nvSpPr>
          <p:cNvPr id="2" name="Title Placeholder 1"/>
          <p:cNvSpPr>
            <a:spLocks noGrp="1"/>
          </p:cNvSpPr>
          <p:nvPr>
            <p:ph type="title"/>
          </p:nvPr>
        </p:nvSpPr>
        <p:spPr>
          <a:xfrm>
            <a:off x="225779" y="3"/>
            <a:ext cx="11787327" cy="90252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3035" y="1017332"/>
            <a:ext cx="11390071" cy="507867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11436808" y="6308056"/>
            <a:ext cx="576296" cy="365125"/>
          </a:xfrm>
          <a:prstGeom prst="rect">
            <a:avLst/>
          </a:prstGeom>
        </p:spPr>
        <p:txBody>
          <a:bodyPr vert="horz" lIns="91440" tIns="45720" rIns="91440" bIns="45720" rtlCol="0" anchor="ctr"/>
          <a:lstStyle>
            <a:lvl1pPr algn="r">
              <a:defRPr sz="1000">
                <a:solidFill>
                  <a:schemeClr val="accent1">
                    <a:lumMod val="75000"/>
                  </a:schemeClr>
                </a:solidFill>
              </a:defRPr>
            </a:lvl1pPr>
          </a:lstStyle>
          <a:p>
            <a:fld id="{26CA2777-A89F-4130-B308-73BB65955918}" type="slidenum">
              <a:rPr lang="en-US" smtClean="0"/>
              <a:pPr/>
              <a:t>‹#›</a:t>
            </a:fld>
            <a:endParaRPr lang="en-US" dirty="0"/>
          </a:p>
        </p:txBody>
      </p:sp>
      <p:pic>
        <p:nvPicPr>
          <p:cNvPr id="9" name="Picture 8"/>
          <p:cNvPicPr>
            <a:picLocks/>
          </p:cNvPicPr>
          <p:nvPr/>
        </p:nvPicPr>
        <p:blipFill>
          <a:blip r:embed="rId14" cstate="print">
            <a:extLst>
              <a:ext uri="{28A0092B-C50C-407E-A947-70E740481C1C}">
                <a14:useLocalDpi xmlns:a14="http://schemas.microsoft.com/office/drawing/2010/main" val="0"/>
              </a:ext>
            </a:extLst>
          </a:blip>
          <a:stretch>
            <a:fillRect/>
          </a:stretch>
        </p:blipFill>
        <p:spPr>
          <a:xfrm>
            <a:off x="727825" y="6316801"/>
            <a:ext cx="2622792" cy="440596"/>
          </a:xfrm>
          <a:prstGeom prst="rect">
            <a:avLst/>
          </a:prstGeom>
        </p:spPr>
      </p:pic>
      <p:cxnSp>
        <p:nvCxnSpPr>
          <p:cNvPr id="21" name="Straight Connector 20"/>
          <p:cNvCxnSpPr>
            <a:cxnSpLocks/>
            <a:stCxn id="18" idx="4"/>
            <a:endCxn id="18" idx="0"/>
          </p:cNvCxnSpPr>
          <p:nvPr/>
        </p:nvCxnSpPr>
        <p:spPr>
          <a:xfrm flipV="1">
            <a:off x="11568968" y="7702"/>
            <a:ext cx="623033" cy="897023"/>
          </a:xfrm>
          <a:prstGeom prst="line">
            <a:avLst/>
          </a:prstGeom>
          <a:ln cap="rnd"/>
        </p:spPr>
        <p:style>
          <a:lnRef idx="2">
            <a:schemeClr val="accent2"/>
          </a:lnRef>
          <a:fillRef idx="0">
            <a:schemeClr val="accent2"/>
          </a:fillRef>
          <a:effectRef idx="1">
            <a:schemeClr val="accent2"/>
          </a:effectRef>
          <a:fontRef idx="minor">
            <a:schemeClr val="tx1"/>
          </a:fontRef>
        </p:style>
      </p:cxnSp>
      <p:cxnSp>
        <p:nvCxnSpPr>
          <p:cNvPr id="29" name="Straight Connector 28"/>
          <p:cNvCxnSpPr>
            <a:cxnSpLocks/>
            <a:stCxn id="19" idx="0"/>
          </p:cNvCxnSpPr>
          <p:nvPr/>
        </p:nvCxnSpPr>
        <p:spPr>
          <a:xfrm flipV="1">
            <a:off x="4389959" y="6673178"/>
            <a:ext cx="7662341" cy="2"/>
          </a:xfrm>
          <a:prstGeom prst="line">
            <a:avLst/>
          </a:prstGeom>
          <a:ln cap="rnd"/>
          <a:effectLst>
            <a:outerShdw blurRad="38100" dist="25400" dir="16200000" rotWithShape="0">
              <a:srgbClr val="000000">
                <a:alpha val="28000"/>
              </a:srgbClr>
            </a:outerShdw>
          </a:effectLst>
        </p:spPr>
        <p:style>
          <a:lnRef idx="2">
            <a:schemeClr val="accent2"/>
          </a:lnRef>
          <a:fillRef idx="0">
            <a:schemeClr val="accent2"/>
          </a:fillRef>
          <a:effectRef idx="1">
            <a:schemeClr val="accent2"/>
          </a:effectRef>
          <a:fontRef idx="minor">
            <a:schemeClr val="tx1"/>
          </a:fontRef>
        </p:style>
      </p:cxnSp>
      <p:cxnSp>
        <p:nvCxnSpPr>
          <p:cNvPr id="23" name="Straight Connector 22"/>
          <p:cNvCxnSpPr/>
          <p:nvPr/>
        </p:nvCxnSpPr>
        <p:spPr>
          <a:xfrm>
            <a:off x="0" y="6233414"/>
            <a:ext cx="4078443" cy="0"/>
          </a:xfrm>
          <a:prstGeom prst="line">
            <a:avLst/>
          </a:prstGeom>
          <a:ln cap="rnd"/>
          <a:effectLst>
            <a:outerShdw blurRad="38100" dist="25400" dir="16200000" rotWithShape="0">
              <a:srgbClr val="000000">
                <a:alpha val="28000"/>
              </a:srgbClr>
            </a:outerShdw>
          </a:effectLst>
        </p:spPr>
        <p:style>
          <a:lnRef idx="2">
            <a:schemeClr val="accent2"/>
          </a:lnRef>
          <a:fillRef idx="0">
            <a:schemeClr val="accent2"/>
          </a:fillRef>
          <a:effectRef idx="1">
            <a:schemeClr val="accent2"/>
          </a:effectRef>
          <a:fontRef idx="minor">
            <a:schemeClr val="tx1"/>
          </a:fontRef>
        </p:style>
      </p:cxnSp>
      <p:cxnSp>
        <p:nvCxnSpPr>
          <p:cNvPr id="17" name="Straight Connector 16"/>
          <p:cNvCxnSpPr>
            <a:cxnSpLocks/>
            <a:endCxn id="10" idx="0"/>
          </p:cNvCxnSpPr>
          <p:nvPr/>
        </p:nvCxnSpPr>
        <p:spPr>
          <a:xfrm flipH="1">
            <a:off x="623035" y="902526"/>
            <a:ext cx="10945932" cy="0"/>
          </a:xfrm>
          <a:prstGeom prst="line">
            <a:avLst/>
          </a:prstGeom>
          <a:ln cap="rnd"/>
        </p:spPr>
        <p:style>
          <a:lnRef idx="2">
            <a:schemeClr val="accent2"/>
          </a:lnRef>
          <a:fillRef idx="0">
            <a:schemeClr val="accent2"/>
          </a:fillRef>
          <a:effectRef idx="1">
            <a:schemeClr val="accent2"/>
          </a:effectRef>
          <a:fontRef idx="minor">
            <a:schemeClr val="tx1"/>
          </a:fontRef>
        </p:style>
      </p:cxnSp>
      <p:cxnSp>
        <p:nvCxnSpPr>
          <p:cNvPr id="11" name="Straight Connector 10"/>
          <p:cNvCxnSpPr>
            <a:cxnSpLocks/>
            <a:endCxn id="10" idx="0"/>
          </p:cNvCxnSpPr>
          <p:nvPr/>
        </p:nvCxnSpPr>
        <p:spPr>
          <a:xfrm flipV="1">
            <a:off x="0" y="902527"/>
            <a:ext cx="623035" cy="897023"/>
          </a:xfrm>
          <a:prstGeom prst="line">
            <a:avLst/>
          </a:prstGeom>
          <a:ln cap="rnd"/>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3884628084"/>
      </p:ext>
    </p:extLst>
  </p:cSld>
  <p:clrMap bg1="lt1" tx1="dk1" bg2="lt2" tx2="dk2" accent1="accent1" accent2="accent2" accent3="accent3" accent4="accent4" accent5="accent5" accent6="accent6" hlink="hlink" folHlink="folHlink"/>
  <p:sldLayoutIdLst>
    <p:sldLayoutId id="2147483763" r:id="rId1"/>
    <p:sldLayoutId id="214748377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 id="2147483774" r:id="rId12"/>
  </p:sldLayoutIdLst>
  <p:hf hdr="0"/>
  <p:txStyles>
    <p:titleStyle>
      <a:lvl1pPr algn="l" defTabSz="685800" rtl="0" eaLnBrk="1" latinLnBrk="0" hangingPunct="1">
        <a:lnSpc>
          <a:spcPct val="90000"/>
        </a:lnSpc>
        <a:spcBef>
          <a:spcPct val="0"/>
        </a:spcBef>
        <a:buNone/>
        <a:defRPr sz="3600" kern="1200">
          <a:solidFill>
            <a:schemeClr val="bg1"/>
          </a:solidFill>
          <a:latin typeface="+mj-lt"/>
          <a:ea typeface="+mj-ea"/>
          <a:cs typeface="+mj-cs"/>
        </a:defRPr>
      </a:lvl1pPr>
    </p:titleStyle>
    <p:bodyStyle>
      <a:lvl1pPr marL="227013" indent="-173038" algn="l" defTabSz="685800" rtl="0" eaLnBrk="1" latinLnBrk="0" hangingPunct="1">
        <a:lnSpc>
          <a:spcPct val="120000"/>
        </a:lnSpc>
        <a:spcBef>
          <a:spcPts val="1000"/>
        </a:spcBef>
        <a:buClr>
          <a:schemeClr val="accent1"/>
        </a:buClr>
        <a:buSzPct val="80000"/>
        <a:buFont typeface="Wingdings 3" panose="05040102010807070707" pitchFamily="18" charset="2"/>
        <a:buChar char=""/>
        <a:defRPr sz="2800" kern="1200">
          <a:solidFill>
            <a:schemeClr val="tx1"/>
          </a:solidFill>
          <a:latin typeface="+mn-lt"/>
          <a:ea typeface="+mn-ea"/>
          <a:cs typeface="+mn-cs"/>
        </a:defRPr>
      </a:lvl1pPr>
      <a:lvl2pPr marL="398463" indent="-171450" algn="l" defTabSz="685800" rtl="0" eaLnBrk="1" latinLnBrk="0" hangingPunct="1">
        <a:lnSpc>
          <a:spcPct val="120000"/>
        </a:lnSpc>
        <a:spcBef>
          <a:spcPts val="150"/>
        </a:spcBef>
        <a:spcAft>
          <a:spcPts val="300"/>
        </a:spcAft>
        <a:buClr>
          <a:schemeClr val="accent1"/>
        </a:buClr>
        <a:buSzPct val="80000"/>
        <a:buFont typeface="Wingdings 3" panose="05040102010807070707" pitchFamily="18" charset="2"/>
        <a:buChar char=""/>
        <a:defRPr sz="2400" kern="1200">
          <a:solidFill>
            <a:schemeClr val="tx1">
              <a:lumMod val="75000"/>
              <a:lumOff val="25000"/>
            </a:schemeClr>
          </a:solidFill>
          <a:latin typeface="+mn-lt"/>
          <a:ea typeface="+mn-ea"/>
          <a:cs typeface="+mn-cs"/>
        </a:defRPr>
      </a:lvl2pPr>
      <a:lvl3pPr marL="569913" indent="-171450" algn="l" defTabSz="685800" rtl="0" eaLnBrk="1" latinLnBrk="0" hangingPunct="1">
        <a:lnSpc>
          <a:spcPct val="120000"/>
        </a:lnSpc>
        <a:spcBef>
          <a:spcPts val="150"/>
        </a:spcBef>
        <a:spcAft>
          <a:spcPts val="300"/>
        </a:spcAft>
        <a:buClr>
          <a:schemeClr val="accent1"/>
        </a:buClr>
        <a:buSzPct val="80000"/>
        <a:buFont typeface="Wingdings 3" panose="05040102010807070707" pitchFamily="18" charset="2"/>
        <a:buChar char=""/>
        <a:defRPr sz="2000" kern="1200">
          <a:solidFill>
            <a:schemeClr val="tx1">
              <a:lumMod val="75000"/>
              <a:lumOff val="25000"/>
            </a:schemeClr>
          </a:solidFill>
          <a:latin typeface="+mn-lt"/>
          <a:ea typeface="+mn-ea"/>
          <a:cs typeface="+mn-cs"/>
        </a:defRPr>
      </a:lvl3pPr>
      <a:lvl4pPr marL="742950" indent="-173038" algn="l" defTabSz="685800" rtl="0" eaLnBrk="1" latinLnBrk="0" hangingPunct="1">
        <a:lnSpc>
          <a:spcPct val="120000"/>
        </a:lnSpc>
        <a:spcBef>
          <a:spcPts val="150"/>
        </a:spcBef>
        <a:spcAft>
          <a:spcPts val="300"/>
        </a:spcAft>
        <a:buClr>
          <a:schemeClr val="accent1"/>
        </a:buClr>
        <a:buSzPct val="80000"/>
        <a:buFont typeface="Wingdings 3" panose="05040102010807070707" pitchFamily="18" charset="2"/>
        <a:buChar char=""/>
        <a:defRPr sz="1800" kern="1200">
          <a:solidFill>
            <a:schemeClr val="tx1">
              <a:lumMod val="75000"/>
              <a:lumOff val="25000"/>
            </a:schemeClr>
          </a:solidFill>
          <a:latin typeface="+mn-lt"/>
          <a:ea typeface="+mn-ea"/>
          <a:cs typeface="+mn-cs"/>
        </a:defRPr>
      </a:lvl4pPr>
      <a:lvl5pPr marL="914400" indent="-171450" algn="l" defTabSz="685800" rtl="0" eaLnBrk="1" latinLnBrk="0" hangingPunct="1">
        <a:lnSpc>
          <a:spcPct val="120000"/>
        </a:lnSpc>
        <a:spcBef>
          <a:spcPts val="150"/>
        </a:spcBef>
        <a:spcAft>
          <a:spcPts val="300"/>
        </a:spcAft>
        <a:buClr>
          <a:schemeClr val="accent1"/>
        </a:buClr>
        <a:buSzPct val="80000"/>
        <a:buFont typeface="Wingdings 3" panose="05040102010807070707" pitchFamily="18" charset="2"/>
        <a:buChar char=""/>
        <a:defRPr sz="1800" kern="1200">
          <a:solidFill>
            <a:schemeClr val="tx1">
              <a:lumMod val="75000"/>
              <a:lumOff val="25000"/>
            </a:schemeClr>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D11C0-0B4E-4A9B-9978-226831B3CF02}"/>
              </a:ext>
            </a:extLst>
          </p:cNvPr>
          <p:cNvSpPr>
            <a:spLocks noGrp="1"/>
          </p:cNvSpPr>
          <p:nvPr>
            <p:ph type="title"/>
          </p:nvPr>
        </p:nvSpPr>
        <p:spPr>
          <a:xfrm>
            <a:off x="225779" y="82248"/>
            <a:ext cx="11787327" cy="763881"/>
          </a:xfrm>
        </p:spPr>
        <p:txBody>
          <a:bodyPr>
            <a:normAutofit fontScale="90000"/>
          </a:bodyPr>
          <a:lstStyle/>
          <a:p>
            <a:pPr lvl="0" algn="ctr">
              <a:spcBef>
                <a:spcPts val="0"/>
              </a:spcBef>
            </a:pPr>
            <a:r>
              <a:rPr lang="en-US" b="1" dirty="0">
                <a:ea typeface="Arial"/>
                <a:cs typeface="Arial"/>
                <a:sym typeface="Arial"/>
              </a:rPr>
              <a:t> Measurement and Simulation of Ultra-Low-Energy Ion–Solid Interaction Dynamics </a:t>
            </a:r>
            <a:endParaRPr lang="en-US" sz="3200" b="1" i="1" dirty="0">
              <a:ea typeface="Arial"/>
              <a:cs typeface="Arial"/>
              <a:sym typeface="Arial"/>
            </a:endParaRPr>
          </a:p>
        </p:txBody>
      </p:sp>
      <p:sp>
        <p:nvSpPr>
          <p:cNvPr id="5" name="Rectangle 35">
            <a:extLst>
              <a:ext uri="{FF2B5EF4-FFF2-40B4-BE49-F238E27FC236}">
                <a16:creationId xmlns:a16="http://schemas.microsoft.com/office/drawing/2014/main" id="{8E58DAE7-FAC5-48B9-861C-1B01EB5A8193}"/>
              </a:ext>
            </a:extLst>
          </p:cNvPr>
          <p:cNvSpPr>
            <a:spLocks noChangeArrowheads="1"/>
          </p:cNvSpPr>
          <p:nvPr/>
        </p:nvSpPr>
        <p:spPr bwMode="auto">
          <a:xfrm>
            <a:off x="609600" y="996706"/>
            <a:ext cx="11403505" cy="5954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a:noAutofit/>
          </a:bodyPr>
          <a:lstStyle/>
          <a:p>
            <a:r>
              <a:rPr lang="en-US" sz="2000" b="1" dirty="0">
                <a:solidFill>
                  <a:srgbClr val="0F6636"/>
                </a:solidFill>
                <a:latin typeface="+mj-lt"/>
                <a:ea typeface="Calibri" pitchFamily="34" charset="0"/>
                <a:cs typeface="Calibri"/>
              </a:rPr>
              <a:t>Scientific Achievement: </a:t>
            </a:r>
            <a:r>
              <a:rPr lang="en-US" dirty="0">
                <a:solidFill>
                  <a:schemeClr val="dk1"/>
                </a:solidFill>
                <a:latin typeface="Arial" panose="020B0604020202020204" pitchFamily="34" charset="0"/>
                <a:ea typeface="Calibri"/>
                <a:cs typeface="Arial" panose="020B0604020202020204" pitchFamily="34" charset="0"/>
                <a:sym typeface="Calibri"/>
              </a:rPr>
              <a:t>Demonstrated 1 keV focused ion beam Au implantation into Si and validated results via atom probe tomography. </a:t>
            </a:r>
          </a:p>
          <a:p>
            <a:endParaRPr lang="en-US" sz="2000" b="1" dirty="0">
              <a:solidFill>
                <a:srgbClr val="0F6636"/>
              </a:solidFill>
              <a:latin typeface="+mj-lt"/>
              <a:ea typeface="Calibri" pitchFamily="34" charset="0"/>
              <a:cs typeface="Calibri"/>
            </a:endParaRPr>
          </a:p>
        </p:txBody>
      </p:sp>
      <p:sp>
        <p:nvSpPr>
          <p:cNvPr id="6" name="TextBox 5">
            <a:extLst>
              <a:ext uri="{FF2B5EF4-FFF2-40B4-BE49-F238E27FC236}">
                <a16:creationId xmlns:a16="http://schemas.microsoft.com/office/drawing/2014/main" id="{5B5AB4DC-C268-4277-A54D-5E68D1711C3C}"/>
              </a:ext>
            </a:extLst>
          </p:cNvPr>
          <p:cNvSpPr txBox="1"/>
          <p:nvPr/>
        </p:nvSpPr>
        <p:spPr>
          <a:xfrm>
            <a:off x="5362575" y="2838450"/>
            <a:ext cx="6677648" cy="2809875"/>
          </a:xfrm>
          <a:prstGeom prst="rect">
            <a:avLst/>
          </a:prstGeom>
          <a:noFill/>
        </p:spPr>
        <p:txBody>
          <a:bodyPr wrap="square" lIns="0" tIns="0" rIns="0" bIns="0" rtlCol="0">
            <a:noAutofit/>
          </a:bodyPr>
          <a:lstStyle/>
          <a:p>
            <a:pPr>
              <a:spcAft>
                <a:spcPts val="0"/>
              </a:spcAft>
            </a:pPr>
            <a:r>
              <a:rPr lang="en-US" altLang="ja-JP" sz="2000" b="1" dirty="0">
                <a:solidFill>
                  <a:srgbClr val="0F6636"/>
                </a:solidFill>
                <a:latin typeface="+mj-lt"/>
                <a:ea typeface="Calibri" pitchFamily="34" charset="0"/>
                <a:cs typeface="Calibri"/>
              </a:rPr>
              <a:t>Research Details</a:t>
            </a:r>
          </a:p>
          <a:p>
            <a:pPr marL="91440" indent="-91440">
              <a:buFont typeface="Arial" panose="020B0604020202020204" pitchFamily="34" charset="0"/>
              <a:buChar char="•"/>
            </a:pPr>
            <a:r>
              <a:rPr lang="en-US"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Ions are produced at low energy or decelerated to low energy.</a:t>
            </a:r>
          </a:p>
          <a:p>
            <a:pPr marL="91440" indent="-91440">
              <a:buFont typeface="Arial" panose="020B0604020202020204" pitchFamily="34" charset="0"/>
              <a:buChar char="•"/>
            </a:pP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Measurement of ion depth achieved via atom probe tomography.</a:t>
            </a:r>
          </a:p>
          <a:p>
            <a:pPr marL="91440" indent="-91440">
              <a:buFont typeface="Arial" panose="020B0604020202020204" pitchFamily="34" charset="0"/>
              <a:buChar char="•"/>
            </a:pP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Simulations show ion beam focus can be maintained sub-micron.</a:t>
            </a:r>
          </a:p>
          <a:p>
            <a:pPr marL="91440" indent="-91440">
              <a:buFont typeface="Arial" panose="020B0604020202020204" pitchFamily="34" charset="0"/>
              <a:buChar char="•"/>
            </a:pP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Disagreement between SRIM simulations and measured values is due to surface sputtering and redeposition. </a:t>
            </a:r>
          </a:p>
          <a:p>
            <a:pPr marL="91440" indent="-91440">
              <a:buFont typeface="Arial" panose="020B0604020202020204" pitchFamily="34" charset="0"/>
              <a:buChar char="•"/>
            </a:pPr>
            <a:r>
              <a:rPr lang="en-US" dirty="0">
                <a:solidFill>
                  <a:schemeClr val="dk1"/>
                </a:solidFill>
                <a:latin typeface="Arial" panose="020B0604020202020204" pitchFamily="34" charset="0"/>
                <a:ea typeface="Calibri"/>
                <a:cs typeface="Arial" panose="020B0604020202020204" pitchFamily="34" charset="0"/>
                <a:sym typeface="Calibri"/>
              </a:rPr>
              <a:t>Au implant depth at 1 keV is 0.8 nm and identical results for low-energy ion implants can be achieved by lowering the column voltage or decelerating ions using bias while maintaining a sub-micron beam focus.</a:t>
            </a:r>
            <a:endParaRPr lang="en-US"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p:txBody>
      </p:sp>
      <p:sp>
        <p:nvSpPr>
          <p:cNvPr id="12" name="TextBox 11">
            <a:extLst>
              <a:ext uri="{FF2B5EF4-FFF2-40B4-BE49-F238E27FC236}">
                <a16:creationId xmlns:a16="http://schemas.microsoft.com/office/drawing/2014/main" id="{59E5A144-7E9E-487C-8E31-0FE4415AA73E}"/>
              </a:ext>
            </a:extLst>
          </p:cNvPr>
          <p:cNvSpPr txBox="1"/>
          <p:nvPr/>
        </p:nvSpPr>
        <p:spPr>
          <a:xfrm>
            <a:off x="178895" y="1638300"/>
            <a:ext cx="11745882" cy="1276350"/>
          </a:xfrm>
          <a:prstGeom prst="rect">
            <a:avLst/>
          </a:prstGeom>
          <a:noFill/>
        </p:spPr>
        <p:txBody>
          <a:bodyPr wrap="square" lIns="0" tIns="0" rIns="0" bIns="0" rtlCol="0">
            <a:noAutofit/>
          </a:bodyPr>
          <a:lstStyle/>
          <a:p>
            <a:pPr>
              <a:spcAft>
                <a:spcPts val="0"/>
              </a:spcAft>
            </a:pPr>
            <a:r>
              <a:rPr lang="en-US" altLang="ja-JP" sz="2000" b="1" dirty="0">
                <a:solidFill>
                  <a:srgbClr val="0F6636"/>
                </a:solidFill>
                <a:latin typeface="+mj-lt"/>
                <a:ea typeface="Calibri" pitchFamily="34" charset="0"/>
                <a:cs typeface="Calibri"/>
              </a:rPr>
              <a:t>Significance and Impact</a:t>
            </a:r>
          </a:p>
          <a:p>
            <a:r>
              <a:rPr lang="en-US" sz="1600" dirty="0"/>
              <a:t>Ion implantation is a key capability for the semiconductor industry. As devices shrink, novel materials enter the manufacturing line and quantum technologies become mainstream. Traditional implantation methods fall short in terms of energy, ion species, and positional precision. Here, we demonstrate how model details are particularly important to the simulation of these low-energy heavy-ion implantations.</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23" name="Rectangle 22">
            <a:extLst>
              <a:ext uri="{FF2B5EF4-FFF2-40B4-BE49-F238E27FC236}">
                <a16:creationId xmlns:a16="http://schemas.microsoft.com/office/drawing/2014/main" id="{61E319B0-40C1-4006-BDAD-053C6FD8ABA8}"/>
              </a:ext>
            </a:extLst>
          </p:cNvPr>
          <p:cNvSpPr/>
          <p:nvPr/>
        </p:nvSpPr>
        <p:spPr>
          <a:xfrm>
            <a:off x="84406" y="6005567"/>
            <a:ext cx="4582111" cy="200765"/>
          </a:xfrm>
          <a:prstGeom prst="rect">
            <a:avLst/>
          </a:prstGeom>
          <a:noFill/>
        </p:spPr>
        <p:txBody>
          <a:bodyPr wrap="square" lIns="0" tIns="0" rIns="0" bIns="0">
            <a:noAutofit/>
          </a:bodyPr>
          <a:lstStyle/>
          <a:p>
            <a:pPr lvl="0">
              <a:spcBef>
                <a:spcPts val="0"/>
              </a:spcBef>
              <a:spcAft>
                <a:spcPts val="0"/>
              </a:spcAft>
            </a:pPr>
            <a:r>
              <a:rPr lang="en-US" sz="1100" dirty="0">
                <a:solidFill>
                  <a:srgbClr val="106600"/>
                </a:solidFill>
                <a:latin typeface="Calibri"/>
                <a:ea typeface="Calibri"/>
                <a:cs typeface="Calibri"/>
                <a:sym typeface="Calibri"/>
              </a:rPr>
              <a:t>This work was performed in part at The Center for Integrated Nanotechnologies.</a:t>
            </a:r>
          </a:p>
        </p:txBody>
      </p:sp>
      <p:sp>
        <p:nvSpPr>
          <p:cNvPr id="20" name="Rectangle 19">
            <a:extLst>
              <a:ext uri="{FF2B5EF4-FFF2-40B4-BE49-F238E27FC236}">
                <a16:creationId xmlns:a16="http://schemas.microsoft.com/office/drawing/2014/main" id="{61E319B0-40C1-4006-BDAD-053C6FD8ABA8}"/>
              </a:ext>
            </a:extLst>
          </p:cNvPr>
          <p:cNvSpPr/>
          <p:nvPr/>
        </p:nvSpPr>
        <p:spPr>
          <a:xfrm>
            <a:off x="5362575" y="6082250"/>
            <a:ext cx="3467174" cy="524340"/>
          </a:xfrm>
          <a:prstGeom prst="rect">
            <a:avLst/>
          </a:prstGeom>
          <a:noFill/>
        </p:spPr>
        <p:txBody>
          <a:bodyPr wrap="square" lIns="0" tIns="0" rIns="0" bIns="0">
            <a:noAutofit/>
          </a:bodyPr>
          <a:lstStyle/>
          <a:p>
            <a:r>
              <a:rPr lang="en-US" sz="1000" i="0" strike="noStrike" dirty="0">
                <a:solidFill>
                  <a:srgbClr val="000000"/>
                </a:solidFill>
                <a:effectLst/>
                <a:latin typeface="Calibri" panose="020F0502020204030204" pitchFamily="34" charset="0"/>
                <a:cs typeface="Calibri" panose="020F0502020204030204" pitchFamily="34" charset="0"/>
              </a:rPr>
              <a:t>Titze, M.; Poplawsky, J. D.; </a:t>
            </a:r>
            <a:r>
              <a:rPr lang="en-US" sz="1000" i="0" strike="noStrike" dirty="0" err="1">
                <a:solidFill>
                  <a:srgbClr val="000000"/>
                </a:solidFill>
                <a:effectLst/>
                <a:latin typeface="Calibri" panose="020F0502020204030204" pitchFamily="34" charset="0"/>
                <a:cs typeface="Calibri" panose="020F0502020204030204" pitchFamily="34" charset="0"/>
              </a:rPr>
              <a:t>Kretschmer</a:t>
            </a:r>
            <a:r>
              <a:rPr lang="en-US" sz="1000" i="0" strike="noStrike" dirty="0">
                <a:solidFill>
                  <a:srgbClr val="000000"/>
                </a:solidFill>
                <a:effectLst/>
                <a:latin typeface="Calibri" panose="020F0502020204030204" pitchFamily="34" charset="0"/>
                <a:cs typeface="Calibri" panose="020F0502020204030204" pitchFamily="34" charset="0"/>
              </a:rPr>
              <a:t>, S.; Krasheninnikov, A. V.; Doyle, B. L.; Bielejec, E. S.; </a:t>
            </a:r>
            <a:r>
              <a:rPr lang="en-US" sz="1000" i="0" strike="noStrike" dirty="0" err="1">
                <a:solidFill>
                  <a:srgbClr val="000000"/>
                </a:solidFill>
                <a:effectLst/>
                <a:latin typeface="Calibri" panose="020F0502020204030204" pitchFamily="34" charset="0"/>
                <a:cs typeface="Calibri" panose="020F0502020204030204" pitchFamily="34" charset="0"/>
              </a:rPr>
              <a:t>Hobler</a:t>
            </a:r>
            <a:r>
              <a:rPr lang="en-US" sz="1000" i="0" strike="noStrike" dirty="0">
                <a:solidFill>
                  <a:srgbClr val="000000"/>
                </a:solidFill>
                <a:effectLst/>
                <a:latin typeface="Calibri" panose="020F0502020204030204" pitchFamily="34" charset="0"/>
                <a:cs typeface="Calibri" panose="020F0502020204030204" pitchFamily="34" charset="0"/>
              </a:rPr>
              <a:t>, G.; Belianinov, A. </a:t>
            </a:r>
            <a:r>
              <a:rPr lang="en-US" sz="1000" dirty="0">
                <a:latin typeface="Calibri" panose="020F0502020204030204" pitchFamily="34" charset="0"/>
                <a:cs typeface="Calibri" panose="020F0502020204030204" pitchFamily="34" charset="0"/>
              </a:rPr>
              <a:t>“Measurement and Simulation of Ultra-Low-Energy Ion–Solid Interaction </a:t>
            </a:r>
            <a:r>
              <a:rPr lang="en-US" sz="1000" dirty="0" err="1">
                <a:latin typeface="Calibri" panose="020F0502020204030204" pitchFamily="34" charset="0"/>
                <a:cs typeface="Calibri" panose="020F0502020204030204" pitchFamily="34" charset="0"/>
              </a:rPr>
              <a:t>Dynamics.”</a:t>
            </a:r>
            <a:r>
              <a:rPr lang="en-US" sz="1000" i="1" dirty="0" err="1">
                <a:latin typeface="Calibri" panose="020F0502020204030204" pitchFamily="34" charset="0"/>
                <a:cs typeface="Calibri" panose="020F0502020204030204" pitchFamily="34" charset="0"/>
              </a:rPr>
              <a:t>Micromachines</a:t>
            </a:r>
            <a:r>
              <a:rPr lang="en-US" sz="1000" i="1" dirty="0">
                <a:latin typeface="Calibri" panose="020F0502020204030204" pitchFamily="34" charset="0"/>
                <a:cs typeface="Calibri" panose="020F0502020204030204" pitchFamily="34" charset="0"/>
              </a:rPr>
              <a:t>, </a:t>
            </a:r>
            <a:r>
              <a:rPr lang="en-US" sz="1000" dirty="0">
                <a:latin typeface="Calibri" panose="020F0502020204030204" pitchFamily="34" charset="0"/>
                <a:cs typeface="Calibri" panose="020F0502020204030204" pitchFamily="34" charset="0"/>
              </a:rPr>
              <a:t>14, 10, 1884 (2023)</a:t>
            </a:r>
            <a:endParaRPr kumimoji="0" lang="en-US" sz="1000"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76309" y="6182778"/>
            <a:ext cx="593512" cy="592973"/>
          </a:xfrm>
          <a:prstGeom prst="rect">
            <a:avLst/>
          </a:prstGeom>
        </p:spPr>
      </p:pic>
      <p:pic>
        <p:nvPicPr>
          <p:cNvPr id="4" name="Picture 3">
            <a:extLst>
              <a:ext uri="{FF2B5EF4-FFF2-40B4-BE49-F238E27FC236}">
                <a16:creationId xmlns:a16="http://schemas.microsoft.com/office/drawing/2014/main" id="{83263DBB-174D-CF99-D8D7-A669D26B0BD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986142"/>
            <a:ext cx="4926962" cy="1925005"/>
          </a:xfrm>
          <a:prstGeom prst="rect">
            <a:avLst/>
          </a:prstGeom>
        </p:spPr>
      </p:pic>
      <p:sp>
        <p:nvSpPr>
          <p:cNvPr id="7" name="TextBox 6">
            <a:extLst>
              <a:ext uri="{FF2B5EF4-FFF2-40B4-BE49-F238E27FC236}">
                <a16:creationId xmlns:a16="http://schemas.microsoft.com/office/drawing/2014/main" id="{8BC72547-23A5-B6D5-DD06-B23EB58AD672}"/>
              </a:ext>
            </a:extLst>
          </p:cNvPr>
          <p:cNvSpPr txBox="1"/>
          <p:nvPr/>
        </p:nvSpPr>
        <p:spPr>
          <a:xfrm>
            <a:off x="151777" y="4911147"/>
            <a:ext cx="4636441" cy="1022928"/>
          </a:xfrm>
          <a:prstGeom prst="rect">
            <a:avLst/>
          </a:prstGeom>
          <a:noFill/>
        </p:spPr>
        <p:txBody>
          <a:bodyPr wrap="square" rtlCol="0">
            <a:noAutofit/>
          </a:bodyPr>
          <a:lstStyle/>
          <a:p>
            <a:pPr lvl="0">
              <a:spcBef>
                <a:spcPts val="0"/>
              </a:spcBef>
              <a:spcAft>
                <a:spcPts val="0"/>
              </a:spcAft>
            </a:pPr>
            <a:r>
              <a:rPr lang="en-US" sz="1000" dirty="0">
                <a:solidFill>
                  <a:schemeClr val="dk1"/>
                </a:solidFill>
                <a:latin typeface="Arial" panose="020B0604020202020204" pitchFamily="34" charset="0"/>
                <a:ea typeface="Calibri"/>
                <a:cs typeface="Arial" panose="020B0604020202020204" pitchFamily="34" charset="0"/>
                <a:sym typeface="Calibri"/>
              </a:rPr>
              <a:t>(a) Measured and simulated ion range for 1 keV Au ions. Ions generated at 1 keV (blue) or decelerated to 1 keV (red) have the same range. SRIM simulations fail to correctly capture the ion range since SRIM simulations assume a static substrate. (b) Schematic of the setup used for deceleration consisting of a commercially available focused ion beam system where the sample holder is replaced by a biased plate.</a:t>
            </a:r>
          </a:p>
        </p:txBody>
      </p:sp>
      <p:pic>
        <p:nvPicPr>
          <p:cNvPr id="9" name="Picture 8" descr="A green and white logo&#10;&#10;Description automatically generated">
            <a:extLst>
              <a:ext uri="{FF2B5EF4-FFF2-40B4-BE49-F238E27FC236}">
                <a16:creationId xmlns:a16="http://schemas.microsoft.com/office/drawing/2014/main" id="{A5B55FC5-14BF-DA88-25B7-5C01DA72439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029699" y="6118396"/>
            <a:ext cx="953065" cy="490431"/>
          </a:xfrm>
          <a:prstGeom prst="rect">
            <a:avLst/>
          </a:prstGeom>
        </p:spPr>
      </p:pic>
      <p:pic>
        <p:nvPicPr>
          <p:cNvPr id="11" name="Picture 10">
            <a:extLst>
              <a:ext uri="{FF2B5EF4-FFF2-40B4-BE49-F238E27FC236}">
                <a16:creationId xmlns:a16="http://schemas.microsoft.com/office/drawing/2014/main" id="{CB383FB6-0324-744F-C725-0A45E9C33CB4}"/>
              </a:ext>
            </a:extLst>
          </p:cNvPr>
          <p:cNvPicPr>
            <a:picLocks noChangeAspect="1"/>
          </p:cNvPicPr>
          <p:nvPr/>
        </p:nvPicPr>
        <p:blipFill rotWithShape="1">
          <a:blip r:embed="rId6"/>
          <a:srcRect t="4984" b="20753"/>
          <a:stretch/>
        </p:blipFill>
        <p:spPr>
          <a:xfrm>
            <a:off x="10182714" y="6082251"/>
            <a:ext cx="1075912" cy="524339"/>
          </a:xfrm>
          <a:prstGeom prst="rect">
            <a:avLst/>
          </a:prstGeom>
        </p:spPr>
      </p:pic>
      <p:pic>
        <p:nvPicPr>
          <p:cNvPr id="14" name="Picture 13" descr="A blue square with white letters&#10;&#10;Description automatically generated">
            <a:extLst>
              <a:ext uri="{FF2B5EF4-FFF2-40B4-BE49-F238E27FC236}">
                <a16:creationId xmlns:a16="http://schemas.microsoft.com/office/drawing/2014/main" id="{DBC6DCEE-5D1F-C7C9-D1BE-E7CEE37D6EBD}"/>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458575" y="6082250"/>
            <a:ext cx="524340" cy="524340"/>
          </a:xfrm>
          <a:prstGeom prst="rect">
            <a:avLst/>
          </a:prstGeom>
        </p:spPr>
      </p:pic>
    </p:spTree>
    <p:extLst>
      <p:ext uri="{BB962C8B-B14F-4D97-AF65-F5344CB8AC3E}">
        <p14:creationId xmlns:p14="http://schemas.microsoft.com/office/powerpoint/2010/main" val="1930651402"/>
      </p:ext>
    </p:extLst>
  </p:cSld>
  <p:clrMapOvr>
    <a:masterClrMapping/>
  </p:clrMapOvr>
</p:sld>
</file>

<file path=ppt/theme/theme1.xml><?xml version="1.0" encoding="utf-8"?>
<a:theme xmlns:a="http://schemas.openxmlformats.org/drawingml/2006/main" name="DOE SC Theme - Green v13 (16x9)">
  <a:themeElements>
    <a:clrScheme name="DOE SC Colors">
      <a:dk1>
        <a:sysClr val="windowText" lastClr="000000"/>
      </a:dk1>
      <a:lt1>
        <a:sysClr val="window" lastClr="FFFFFF"/>
      </a:lt1>
      <a:dk2>
        <a:srgbClr val="0F3F66"/>
      </a:dk2>
      <a:lt2>
        <a:srgbClr val="EEECE1"/>
      </a:lt2>
      <a:accent1>
        <a:srgbClr val="0F6636"/>
      </a:accent1>
      <a:accent2>
        <a:srgbClr val="F3C727"/>
      </a:accent2>
      <a:accent3>
        <a:srgbClr val="4F81BD"/>
      </a:accent3>
      <a:accent4>
        <a:srgbClr val="C0504D"/>
      </a:accent4>
      <a:accent5>
        <a:srgbClr val="9BBB59"/>
      </a:accent5>
      <a:accent6>
        <a:srgbClr val="8064A2"/>
      </a:accent6>
      <a:hlink>
        <a:srgbClr val="0000FF"/>
      </a:hlink>
      <a:folHlink>
        <a:srgbClr val="800080"/>
      </a:folHlink>
    </a:clrScheme>
    <a:fontScheme name="Verdana">
      <a:majorFont>
        <a:latin typeface="Verdana"/>
        <a:ea typeface=""/>
        <a:cs typeface=""/>
      </a:majorFont>
      <a:minorFont>
        <a:latin typeface="Verdana"/>
        <a:ea typeface=""/>
        <a:cs typeface=""/>
      </a:minorFont>
    </a:fontScheme>
    <a:fmtScheme name="Reflection">
      <a:fillStyleLst>
        <a:solidFill>
          <a:schemeClr val="phClr"/>
        </a:solidFill>
        <a:gradFill rotWithShape="1">
          <a:gsLst>
            <a:gs pos="0">
              <a:schemeClr val="phClr">
                <a:tint val="50000"/>
                <a:alpha val="100000"/>
                <a:satMod val="140000"/>
                <a:lumMod val="105000"/>
              </a:schemeClr>
            </a:gs>
            <a:gs pos="41000">
              <a:schemeClr val="phClr">
                <a:tint val="57000"/>
                <a:satMod val="160000"/>
                <a:lumMod val="99000"/>
              </a:schemeClr>
            </a:gs>
            <a:gs pos="100000">
              <a:schemeClr val="phClr">
                <a:tint val="80000"/>
                <a:satMod val="180000"/>
                <a:lumMod val="104000"/>
              </a:schemeClr>
            </a:gs>
          </a:gsLst>
          <a:lin ang="5400000" scaled="1"/>
        </a:gradFill>
        <a:gradFill rotWithShape="1">
          <a:gsLst>
            <a:gs pos="0">
              <a:schemeClr val="phClr">
                <a:tint val="97000"/>
                <a:satMod val="115000"/>
                <a:lumMod val="114000"/>
              </a:schemeClr>
            </a:gs>
            <a:gs pos="60000">
              <a:schemeClr val="phClr">
                <a:tint val="100000"/>
                <a:shade val="96000"/>
                <a:satMod val="100000"/>
                <a:lumMod val="108000"/>
              </a:schemeClr>
            </a:gs>
            <a:gs pos="100000">
              <a:schemeClr val="phClr">
                <a:shade val="91000"/>
                <a:sat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38100" dist="25400" dir="5400000" rotWithShape="0">
              <a:srgbClr val="000000">
                <a:alpha val="28000"/>
              </a:srgbClr>
            </a:outerShdw>
          </a:effectLst>
        </a:effectStyle>
        <a:effectStyle>
          <a:effectLst>
            <a:outerShdw blurRad="50800" dist="31750" dir="5400000" sy="98000" rotWithShape="0">
              <a:srgbClr val="000000">
                <a:alpha val="47000"/>
              </a:srgbClr>
            </a:outerShdw>
          </a:effectLst>
          <a:scene3d>
            <a:camera prst="orthographicFront">
              <a:rot lat="0" lon="0" rev="0"/>
            </a:camera>
            <a:lightRig rig="twoPt" dir="t">
              <a:rot lat="0" lon="0" rev="4800000"/>
            </a:lightRig>
          </a:scene3d>
          <a:sp3d prstMaterial="matte">
            <a:bevelT w="25400" h="44450"/>
          </a:sp3d>
        </a:effectStyle>
        <a:effectStyle>
          <a:effectLst>
            <a:reflection blurRad="25400" stA="32000" endPos="28000" dist="8889" dir="5400000" sy="-100000" rotWithShape="0"/>
          </a:effectLst>
          <a:scene3d>
            <a:camera prst="orthographicFront">
              <a:rot lat="0" lon="0" rev="0"/>
            </a:camera>
            <a:lightRig rig="threePt" dir="t">
              <a:rot lat="0" lon="0" rev="4800000"/>
            </a:lightRig>
          </a:scene3d>
          <a:sp3d>
            <a:bevelT w="50800" h="25400"/>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DOE SC Theme - Green v13 (16x9)" id="{E04E78B8-D2A2-4C96-9874-3B47B781C56C}" vid="{E444A822-5044-46D6-8A64-7A315606C22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10840</TotalTime>
  <Words>960</Words>
  <Application>Microsoft Office PowerPoint</Application>
  <PresentationFormat>Widescreen</PresentationFormat>
  <Paragraphs>34</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Corbel</vt:lpstr>
      <vt:lpstr>Verdana</vt:lpstr>
      <vt:lpstr>Wingdings 3</vt:lpstr>
      <vt:lpstr>DOE SC Theme - Green v13 (16x9)</vt:lpstr>
      <vt:lpstr> Measurement and Simulation of Ultra-Low-Energy Ion–Solid Interaction Dynamics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Office of Science Update</dc:title>
  <dc:creator>Kung, Harriet</dc:creator>
  <cp:lastModifiedBy>Baker, Stacy Leigh</cp:lastModifiedBy>
  <cp:revision>487</cp:revision>
  <cp:lastPrinted>2023-02-27T23:28:28Z</cp:lastPrinted>
  <dcterms:created xsi:type="dcterms:W3CDTF">2020-04-15T21:20:35Z</dcterms:created>
  <dcterms:modified xsi:type="dcterms:W3CDTF">2024-01-18T17:17:35Z</dcterms:modified>
</cp:coreProperties>
</file>